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2CA66-045A-4D64-BFB7-91A911C2273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B1B03-30B1-43DE-B4FE-48BBCEA2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4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1B03-30B1-43DE-B4FE-48BBCEA263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5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8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3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0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5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5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0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4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7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AA03-31FA-435B-B84B-C81FAD7D3F8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2527-FE76-438E-81B7-DE9981210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0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988" y="153372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+mn-lt"/>
              </a:rPr>
              <a:t>Проект </a:t>
            </a:r>
            <a:br>
              <a:rPr lang="ru-RU" sz="44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4400" b="1" i="1" dirty="0">
                <a:solidFill>
                  <a:srgbClr val="C00000"/>
                </a:solidFill>
              </a:rPr>
              <a:t>Жемчужина здоровья</a:t>
            </a:r>
            <a:r>
              <a:rPr lang="ru-RU" sz="4400" b="1" i="1" dirty="0" smtClean="0">
                <a:solidFill>
                  <a:srgbClr val="C00000"/>
                </a:solidFill>
                <a:latin typeface="+mn-lt"/>
              </a:rPr>
              <a:t>»</a:t>
            </a:r>
            <a:br>
              <a:rPr lang="ru-RU" sz="4400" b="1" i="1" dirty="0" smtClean="0">
                <a:solidFill>
                  <a:srgbClr val="C00000"/>
                </a:solidFill>
                <a:latin typeface="+mn-lt"/>
              </a:rPr>
            </a:br>
            <a:endParaRPr lang="ru-RU" sz="4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9593" y="5075996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                                                          Выполнила воспитатель</a:t>
            </a:r>
          </a:p>
          <a:p>
            <a:r>
              <a:rPr lang="ru-RU" dirty="0" smtClean="0"/>
              <a:t>                                                                                   АУ ВО «Областной центр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социальной реабилитации </a:t>
            </a:r>
          </a:p>
          <a:p>
            <a:r>
              <a:rPr lang="ru-RU" dirty="0" smtClean="0"/>
              <a:t>                                                                                                          и оздоровления «Жемчужина Дона» </a:t>
            </a:r>
          </a:p>
          <a:p>
            <a:r>
              <a:rPr lang="ru-RU" dirty="0" smtClean="0"/>
              <a:t>                                                                                                        </a:t>
            </a:r>
            <a:r>
              <a:rPr lang="ru-RU" dirty="0" err="1" smtClean="0"/>
              <a:t>Велигданова</a:t>
            </a:r>
            <a:r>
              <a:rPr lang="ru-RU" dirty="0" smtClean="0"/>
              <a:t> Анастасия Алексеевна</a:t>
            </a:r>
            <a:endParaRPr lang="ru-RU" dirty="0"/>
          </a:p>
        </p:txBody>
      </p:sp>
      <p:pic>
        <p:nvPicPr>
          <p:cNvPr id="1026" name="Picture 2" descr="https://san-zhemchdona.e-gov36.ru/content/baners/1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78" y="1971130"/>
            <a:ext cx="3971498" cy="297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3" y="1971130"/>
            <a:ext cx="3203550" cy="475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01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78871" cy="4810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Суть проекта</a:t>
            </a:r>
            <a:endParaRPr lang="ru-RU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02" y="979465"/>
            <a:ext cx="11676797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dirty="0"/>
              <a:t>"Жемчужина Дона" - Автономное учреждение Воронежской области "Областной центр социальной реабилитации и оздоровления", расположенный в живописном месте на берегу реки Дон в Воронежской области, сельского поселения </a:t>
            </a:r>
            <a:r>
              <a:rPr lang="ru-RU" sz="2200" dirty="0" err="1"/>
              <a:t>Казинского</a:t>
            </a:r>
            <a:r>
              <a:rPr lang="ru-RU" sz="2200" dirty="0"/>
              <a:t> Павловского района.</a:t>
            </a:r>
          </a:p>
          <a:p>
            <a:pPr marL="0" indent="0" algn="just">
              <a:buNone/>
            </a:pPr>
            <a:r>
              <a:rPr lang="ru-RU" sz="2200" dirty="0"/>
              <a:t>Отдыхающие "Областного Центра "Жемчужина Дона" имеют проблемы со здоровьем, слабое физическое развитие.</a:t>
            </a:r>
          </a:p>
          <a:p>
            <a:pPr marL="0" indent="0" algn="just">
              <a:buNone/>
            </a:pPr>
            <a:r>
              <a:rPr lang="ru-RU" sz="2200" dirty="0"/>
              <a:t>До поступления в учреждение некоторые дети проживали в неблагополучной обстановке при отсутствии полноценного питания, нормальных условий для жизни, что неблагоприятно отразилось на состоянии их </a:t>
            </a:r>
            <a:r>
              <a:rPr lang="ru-RU" sz="2200" dirty="0" smtClean="0"/>
              <a:t>эмоционального фона.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dirty="0"/>
              <a:t>С этой целью реализуется целевая программа «Жемчужина здоровья"</a:t>
            </a:r>
          </a:p>
          <a:p>
            <a:pPr marL="0" indent="0" algn="just">
              <a:buNone/>
            </a:pPr>
            <a:r>
              <a:rPr lang="ru-RU" sz="2200" dirty="0"/>
              <a:t>Главная задача Проекта состоит в сохранении и укреплении </a:t>
            </a:r>
            <a:r>
              <a:rPr lang="ru-RU" sz="2200" dirty="0" smtClean="0"/>
              <a:t>здоровья, выравнивании эмоционального фона пропаганде </a:t>
            </a:r>
            <a:r>
              <a:rPr lang="ru-RU" sz="2200" dirty="0"/>
              <a:t>здорового образа жизни, формировании у детей и родителей личной ответственности за своё здоровье и безопасность через медицинские процедуры, игровые формы, кружковую деятельность, творчество, активный диалог и вовлечение в коллективные творческие дела.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20508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Целевая аудитория и результаты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10" y="1470783"/>
            <a:ext cx="1170977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 Целевой аудиторией Проекта являются дети, в возрасте 7-17 лет, многодетные семьи, семьи участников СВО, малообеспеченные  и неполные семьи, семьи, воспитывающие детей-инвалидов.</a:t>
            </a:r>
          </a:p>
          <a:p>
            <a:pPr marL="0" indent="0" algn="just">
              <a:buNone/>
            </a:pPr>
            <a:r>
              <a:rPr lang="ru-RU" sz="2000" dirty="0" smtClean="0"/>
              <a:t>      В 2022-2026 году 500 человек прошли оздоровление и успешно адаптировались к социуму. Это дети и родители заезда "Мать и дитя", семьи участников СВО, многодетные семьи, неполные  и малообеспеченные семьи, сироты, инвалиды.</a:t>
            </a:r>
            <a:endParaRPr lang="ru-RU" sz="2000" dirty="0"/>
          </a:p>
        </p:txBody>
      </p:sp>
      <p:pic>
        <p:nvPicPr>
          <p:cNvPr id="2050" name="Picture 2" descr="https://san-zhemchdona.e-gov36.ru/content/imagedoc/images/%D0%97%D0%B4%D0%BE%D1%80%D0%BE%D0%B2%D1%8C%D0%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0" y="3444353"/>
            <a:ext cx="4317242" cy="3237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an-zhemchdona.e-gov36.ru/content/imagedoc/images/%D0%A6%D0%B2%D0%B5%D1%82%D1%8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64"/>
          <a:stretch/>
        </p:blipFill>
        <p:spPr bwMode="auto">
          <a:xfrm>
            <a:off x="4653886" y="3349686"/>
            <a:ext cx="3165343" cy="333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4.userapi.com/s/v1/ig2/kuy_S1VN0uU3vTwomN0AYJvyQsNzWCCIg9EpCV39oDLAI8ShUJApO48Bk-xCDs5YLsZr_gbxGKXAoQ14a6HRgAqk.jpg?quality=95&amp;as=32x24,48x36,72x53,108x80,160x119,240x178,360x267,480x357,540x401,640x475,720x535,910x676&amp;from=bu&amp;cs=91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721" y="3444353"/>
            <a:ext cx="3806479" cy="2827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0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Польза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100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sz="2200" dirty="0" smtClean="0"/>
              <a:t>Польза от Проекта, безусловно,  есть.  Дети и взрослые оздоравливаются, наблюдается положительная динамика в физическом развитии, улучшается </a:t>
            </a:r>
            <a:r>
              <a:rPr lang="ru-RU" sz="2200" smtClean="0"/>
              <a:t>эмоциональное состояние, </a:t>
            </a:r>
            <a:r>
              <a:rPr lang="ru-RU" sz="2200" dirty="0" smtClean="0"/>
              <a:t>снижается заболеваемость. Происходит успешная адаптация к социуму. Отдыхающие учреждения избавляются от существовавших ранее комплексов, становятся активными участниками групповых и общих дел.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536" r="37310" b="35155"/>
          <a:stretch/>
        </p:blipFill>
        <p:spPr>
          <a:xfrm>
            <a:off x="7902054" y="2880746"/>
            <a:ext cx="3029803" cy="267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san-zhemchdona.e-gov36.ru/content/imagedoc/images/%D0%93%D1%80%D1%8F%D0%B7%D0%B5%D0%BB%D0%B5%D1%87%D0%B5%D0%B1%D0%BD%D0%B8%D1%86%D0%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1" t="43564" r="13686" b="16456"/>
          <a:stretch/>
        </p:blipFill>
        <p:spPr bwMode="auto">
          <a:xfrm>
            <a:off x="109181" y="4946699"/>
            <a:ext cx="3930555" cy="191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an-zhemchdona.e-gov36.ru/content/imagedoc/images/%D0%9C%D0%B0%D1%81%D1%81%D0%B0%D0%B6%2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20670" r="35247"/>
          <a:stretch/>
        </p:blipFill>
        <p:spPr bwMode="auto">
          <a:xfrm>
            <a:off x="5554070" y="3367989"/>
            <a:ext cx="2142698" cy="326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897" y="2907525"/>
            <a:ext cx="2838733" cy="21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1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427" y="57003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 начала 2024 года наше учреждение временно прекращает свою деятельность для проведения капитального ремонта. Это решение принято с целью улучшения условий пребывания наших посетителей и сотрудников, а также повышения эффективности реализации всех </a:t>
            </a:r>
            <a:r>
              <a:rPr lang="ru-RU" dirty="0" smtClean="0"/>
              <a:t>учебно-воспитательных </a:t>
            </a:r>
            <a:r>
              <a:rPr lang="ru-RU" dirty="0"/>
              <a:t>и оздоровительных программ.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Мы понимаем, насколько важно поддерживать комфортную среду для нашего коллектива и гостей учреждения. Поэтому решено провести комплексный ремонт помещений, обновить техническое оснащение и создать оптимальные условия для дальнейшего роста и развития.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Несмотря на временную приостановку работы, мы продолжаем подготовку к открытию обновленного пространства. За время реконструкции будут внедрены современные технологии, улучшена инфраструктура и создана идеальная среда для качественного выполнения поставленных задач.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77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98" y="3317222"/>
            <a:ext cx="3145603" cy="235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ttps://san-zhemchdona.e-gov36.ru/content/imagedoc/images/%D0%9B%D0%A4%D0%9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" b="23084"/>
          <a:stretch/>
        </p:blipFill>
        <p:spPr bwMode="auto">
          <a:xfrm>
            <a:off x="27662" y="4094329"/>
            <a:ext cx="4393638" cy="2640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an-zhemchdona.e-gov36.ru/content/imagedoc/images/%D0%AD%D0%BB_%D1%81%D0%B2%D0%B5%D1%82%D0%BE%D0%BB%D0%B5%D1%87%D0%B5%D0%BD%D0%B8%D0%B5%2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7" r="31749"/>
          <a:stretch/>
        </p:blipFill>
        <p:spPr bwMode="auto">
          <a:xfrm>
            <a:off x="4501880" y="-41874"/>
            <a:ext cx="2546887" cy="3248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an-zhemchdona.e-gov36.ru/content/imagedoc/images/%D0%AD%D0%BB_%D1%81%D0%B2%D0%B5%D1%82%D0%BE%D0%BB%D0%B5%D1%87%D0%B5%D0%BD%D0%B8%D0%B5%2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" r="3810" b="17025"/>
          <a:stretch/>
        </p:blipFill>
        <p:spPr bwMode="auto">
          <a:xfrm>
            <a:off x="7593501" y="4196687"/>
            <a:ext cx="4369362" cy="2661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an-zhemchdona.e-gov36.ru/content/imagedoc/images/%D0%98%D0%BD%D0%B3%D0%B0%D0%BB%D1%8F%D1%82%D0%BE%D1%80%D0%B8%D0%B9%2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" b="19157"/>
          <a:stretch/>
        </p:blipFill>
        <p:spPr bwMode="auto">
          <a:xfrm>
            <a:off x="211437" y="0"/>
            <a:ext cx="4026089" cy="2457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an-zhemchdona.e-gov36.ru/content/imagedoc/images/%D0%9F%D0%B8%D0%BE%D0%BD%D0%B5%D1%80%D0%B1%D0%BE%D0%BB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21891" r="2385" b="18190"/>
          <a:stretch/>
        </p:blipFill>
        <p:spPr bwMode="auto">
          <a:xfrm>
            <a:off x="7467550" y="0"/>
            <a:ext cx="4305033" cy="2443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91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334</Words>
  <Application>Microsoft Office PowerPoint</Application>
  <PresentationFormat>Широкоэкранный</PresentationFormat>
  <Paragraphs>21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Проект  «Жемчужина здоровья» </vt:lpstr>
      <vt:lpstr>Суть проекта</vt:lpstr>
      <vt:lpstr>Целевая аудитория и результаты</vt:lpstr>
      <vt:lpstr>Польза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«Здоровье на ладошках» </dc:title>
  <dc:creator>user</dc:creator>
  <cp:lastModifiedBy>user</cp:lastModifiedBy>
  <cp:revision>11</cp:revision>
  <dcterms:created xsi:type="dcterms:W3CDTF">2026-02-27T19:58:39Z</dcterms:created>
  <dcterms:modified xsi:type="dcterms:W3CDTF">2026-03-07T07:19:14Z</dcterms:modified>
</cp:coreProperties>
</file>