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Проект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«Возвращение к жизни»</a:t>
            </a:r>
          </a:p>
          <a:p>
            <a:r>
              <a:t>Социальная адаптация и психологическая поддержка участников СВО</a:t>
            </a:r>
          </a:p>
          <a:p>
            <a:endParaRPr/>
          </a:p>
          <a:p>
            <a:r>
              <a:t>Автор проекта:</a:t>
            </a:r>
          </a:p>
          <a:p>
            <a:r>
              <a:t>специалист по социальной работе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Актуальность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Участники СВО сталкиваются с трудностями социальной и психологической адаптации.</a:t>
            </a:r>
          </a:p>
          <a:p>
            <a:r>
              <a:t>Проект направлен на восстановление чувства нужности, включенности и социальной устойчивости.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Цель и задачи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Цель:</a:t>
            </a:r>
          </a:p>
          <a:p>
            <a:r>
              <a:t>Создание системы комплексной поддержки участников СВО.</a:t>
            </a:r>
          </a:p>
          <a:p>
            <a:endParaRPr/>
          </a:p>
          <a:p>
            <a:r>
              <a:t>Задачи:</a:t>
            </a:r>
          </a:p>
          <a:p>
            <a:r>
              <a:t>• психологическая поддержка</a:t>
            </a:r>
          </a:p>
          <a:p>
            <a:r>
              <a:t>• социальная адаптация</a:t>
            </a:r>
          </a:p>
          <a:p>
            <a:r>
              <a:t>• восстановление жизненных смыслов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Целевая аудитория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Участники СВО, вернувшиеся с боевых действий,</a:t>
            </a:r>
          </a:p>
          <a:p>
            <a:r>
              <a:t>в том числе лица с инвалидностью и трудностями адаптации.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Содержание программы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индивидуальная и групповая психологическая помощь</a:t>
            </a:r>
          </a:p>
          <a:p>
            <a:r>
              <a:t>• социальное сопровождение</a:t>
            </a:r>
          </a:p>
          <a:p>
            <a:r>
              <a:t>• группы поддержки</a:t>
            </a:r>
          </a:p>
          <a:p>
            <a:r>
              <a:t>• вовлечение в общественную жизнь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Социальный эффект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снижение социальной изоляции</a:t>
            </a:r>
          </a:p>
          <a:p>
            <a:r>
              <a:t>• восстановление психологической устойчивости</a:t>
            </a:r>
          </a:p>
          <a:p>
            <a:r>
              <a:t>• укрепление общественного здоровья</a:t>
            </a:r>
          </a:p>
          <a:p>
            <a:r>
              <a:t>• возможность масштабирования проекта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</Words>
  <Application>Microsoft Office PowerPoint</Application>
  <PresentationFormat>Экран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Проект</vt:lpstr>
      <vt:lpstr>Актуальность</vt:lpstr>
      <vt:lpstr>Цель и задачи</vt:lpstr>
      <vt:lpstr>Целевая аудитория</vt:lpstr>
      <vt:lpstr>Содержание программы</vt:lpstr>
      <vt:lpstr>Социальный эффект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</dc:title>
  <dc:creator>spec-pb</dc:creator>
  <dc:description>generated using python-pptx</dc:description>
  <cp:lastModifiedBy>spec-pb</cp:lastModifiedBy>
  <cp:revision>2</cp:revision>
  <dcterms:created xsi:type="dcterms:W3CDTF">2013-01-27T09:14:16Z</dcterms:created>
  <dcterms:modified xsi:type="dcterms:W3CDTF">2026-02-06T08:06:31Z</dcterms:modified>
</cp:coreProperties>
</file>