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DAA1BD-3EFC-4AC8-A6C6-22B87E7AFE48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305DA5-4814-4DD5-9B0F-CE52ABC727DF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9C4970F-D342-4BA9-A414-EAB5D3642ACB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084FE3-A3C9-473B-AE92-79C855B7085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20.07.2024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1D6496-CE42-434D-BD29-2AF7C4FFC5C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ol3vl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minzdravpk" TargetMode="External"/><Relationship Id="rId4" Type="http://schemas.openxmlformats.org/officeDocument/2006/relationships/hyperlink" Target="https://t.me/zdorovyeiblagopoluchyeD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zdorovyeiblagopoluchyeDV/1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minzdravpk/3026" TargetMode="External"/><Relationship Id="rId5" Type="http://schemas.openxmlformats.org/officeDocument/2006/relationships/hyperlink" Target="https://ok.ru/group62406522110067/topic/157203055557491" TargetMode="External"/><Relationship Id="rId4" Type="http://schemas.openxmlformats.org/officeDocument/2006/relationships/hyperlink" Target="https://vk.com/feed?list=group-211337647&amp;section=notifications&amp;w=wall-211337647_22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94880" y="1848600"/>
            <a:ext cx="59234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Всероссийский конкурсный отбор проектов </a:t>
            </a:r>
            <a:r>
              <a:t/>
            </a:r>
            <a:br/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«Женщины за здоровое общество»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767160" y="2921760"/>
            <a:ext cx="5328360" cy="22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5700"/>
              </a:lnSpc>
            </a:pPr>
            <a:r>
              <a:rPr lang="ru-RU" sz="4800" b="0" strike="noStrike" spc="-1" dirty="0" err="1">
                <a:solidFill>
                  <a:srgbClr val="FFFFFF"/>
                </a:solidFill>
                <a:latin typeface="Playfair Display"/>
              </a:rPr>
              <a:t>Радиопроект</a:t>
            </a:r>
            <a:r>
              <a:rPr lang="ru-RU" sz="4800" b="0" strike="noStrike" spc="-1" dirty="0">
                <a:solidFill>
                  <a:srgbClr val="FFFFFF"/>
                </a:solidFill>
                <a:latin typeface="Playfair Display"/>
              </a:rPr>
              <a:t> «Приморье за здоровье» 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385200" y="5488200"/>
            <a:ext cx="86454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Руководитель команды: Донскова Елена Юрьевна, Россия, Приморский край,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Владивосток </a:t>
            </a:r>
            <a:r>
              <a:t/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767160" y="5040000"/>
            <a:ext cx="47084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Playfair Display"/>
              </a:rPr>
              <a:t>Здоровый образ жизни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10575000" y="5855040"/>
            <a:ext cx="8773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2024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 г.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39800" y="588600"/>
            <a:ext cx="52711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Каналы продвижения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99040" y="1270440"/>
            <a:ext cx="10730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99040" y="1952280"/>
            <a:ext cx="25383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Канал продвижения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3095604" y="2000240"/>
            <a:ext cx="83271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  </a:t>
            </a:r>
            <a:r>
              <a:rPr lang="ru-RU" sz="1800" b="0" strike="noStrike" spc="-1" dirty="0" smtClean="0">
                <a:solidFill>
                  <a:schemeClr val="bg1"/>
                </a:solidFill>
                <a:latin typeface="Arial"/>
              </a:rPr>
              <a:t>Канал Министерства здравоохранения Приморского края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599040" y="3392640"/>
            <a:ext cx="25383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Канал продвижения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3238480" y="3429000"/>
            <a:ext cx="83271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t.me/pol3vld</a:t>
            </a:r>
            <a:r>
              <a:rPr lang="ru-RU" u="sng" dirty="0" smtClean="0"/>
              <a:t> </a:t>
            </a:r>
            <a:r>
              <a:rPr lang="ru-RU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pc="-1" dirty="0" smtClean="0">
                <a:solidFill>
                  <a:srgbClr val="FFFFFF"/>
                </a:solidFill>
                <a:latin typeface="Calibri"/>
              </a:rPr>
              <a:t>Канал проекта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599040" y="4833000"/>
            <a:ext cx="25383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Канал продвижения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3265200" y="4833000"/>
            <a:ext cx="8327160" cy="12812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r>
              <a:rPr lang="ru-RU" dirty="0"/>
              <a:t> </a:t>
            </a:r>
          </a:p>
          <a:p>
            <a:r>
              <a:rPr lang="ru-RU" u="sng" dirty="0">
                <a:hlinkClick r:id="rId4"/>
              </a:rPr>
              <a:t>https://</a:t>
            </a:r>
            <a:r>
              <a:rPr lang="ru-RU" u="sng" dirty="0" smtClean="0">
                <a:hlinkClick r:id="rId4"/>
              </a:rPr>
              <a:t>t.me/zdorovyeiblagopoluchyeDV</a:t>
            </a:r>
            <a:r>
              <a:rPr lang="ru-RU" u="sng" dirty="0" smtClean="0"/>
              <a:t> </a:t>
            </a:r>
            <a:r>
              <a:rPr lang="ru-RU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pc="-1" dirty="0" smtClean="0">
                <a:solidFill>
                  <a:srgbClr val="FFFFFF"/>
                </a:solidFill>
                <a:latin typeface="Calibri"/>
              </a:rPr>
              <a:t>Канал Регионального центра общественного здоровья и </a:t>
            </a:r>
            <a:r>
              <a:rPr lang="ru-RU" spc="-1" dirty="0" err="1" smtClean="0">
                <a:solidFill>
                  <a:srgbClr val="FFFFFF"/>
                </a:solidFill>
                <a:latin typeface="Calibri"/>
              </a:rPr>
              <a:t>медпрофилактики</a:t>
            </a:r>
            <a:r>
              <a:rPr lang="ru-RU" spc="-1" dirty="0" smtClean="0">
                <a:solidFill>
                  <a:srgbClr val="FFFFFF"/>
                </a:solidFill>
                <a:latin typeface="Calibri"/>
              </a:rPr>
              <a:t> Приморского края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81422" y="2071678"/>
            <a:ext cx="2500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https://t.me/minzdravpk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22440" y="588600"/>
            <a:ext cx="15814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Ресурсы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99040" y="1270440"/>
            <a:ext cx="10730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Указываются какие ресурсы есть в проекте, в т.ч. Финансовые, организационные, информационные и пр.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Отдельно выделяются какие ресурсы требуются проекту для его воплощения и реализации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394560" y="195228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B9D04A"/>
                </a:solidFill>
                <a:latin typeface="Dita Sweet"/>
              </a:rPr>
              <a:t>1.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435240" y="325836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B9D04A"/>
                </a:solidFill>
                <a:latin typeface="Dita Sweet"/>
              </a:rPr>
              <a:t>2.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52160" y="464580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B9D04A"/>
                </a:solidFill>
                <a:latin typeface="Dita Sweet"/>
              </a:rPr>
              <a:t>3.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265040" y="2099880"/>
            <a:ext cx="354132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Организационная поддержка от радиостанций «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VBC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» и «Русское радио»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1265040" y="3429000"/>
            <a:ext cx="354132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Организационная поддержка от Министерства здравоохранения Приморского края </a:t>
            </a:r>
            <a:endParaRPr lang="ru-RU" spc="-1" dirty="0"/>
          </a:p>
        </p:txBody>
      </p:sp>
      <p:sp>
        <p:nvSpPr>
          <p:cNvPr id="119" name="CustomShape 8"/>
          <p:cNvSpPr/>
          <p:nvPr/>
        </p:nvSpPr>
        <p:spPr>
          <a:xfrm>
            <a:off x="1265040" y="4880520"/>
            <a:ext cx="354132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Информационная поддержка от Регионального центра общественного здоровья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26" name="Рисунок 41"/>
          <p:cNvPicPr/>
          <p:nvPr/>
        </p:nvPicPr>
        <p:blipFill>
          <a:blip r:embed="rId3" cstate="print"/>
          <a:stretch/>
        </p:blipFill>
        <p:spPr>
          <a:xfrm>
            <a:off x="6524628" y="1571612"/>
            <a:ext cx="4286280" cy="52149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64200" y="588600"/>
            <a:ext cx="30661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Команда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599040" y="2071678"/>
            <a:ext cx="1384560" cy="1357322"/>
          </a:xfrm>
          <a:prstGeom prst="ellipse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718560" y="4807440"/>
            <a:ext cx="1384560" cy="1384560"/>
          </a:xfrm>
          <a:prstGeom prst="ellipse">
            <a:avLst/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B9D04A"/>
                </a:solidFill>
                <a:latin typeface="Calibri"/>
              </a:rPr>
              <a:t>=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599040" y="4730400"/>
            <a:ext cx="1384560" cy="1384560"/>
          </a:xfrm>
          <a:prstGeom prst="ellipse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6543000" y="3165480"/>
            <a:ext cx="1384560" cy="138456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B9D04A"/>
                </a:solidFill>
                <a:latin typeface="Calibri"/>
              </a:rPr>
              <a:t>=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>
            <a:off x="6423480" y="3088440"/>
            <a:ext cx="1384560" cy="1384560"/>
          </a:xfrm>
          <a:prstGeom prst="ellipse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6543000" y="4807440"/>
            <a:ext cx="1384560" cy="138456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B9D04A"/>
                </a:solidFill>
                <a:latin typeface="Calibri"/>
              </a:rPr>
              <a:t>=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6" name="CustomShape 10"/>
          <p:cNvSpPr/>
          <p:nvPr/>
        </p:nvSpPr>
        <p:spPr>
          <a:xfrm>
            <a:off x="6423480" y="4730400"/>
            <a:ext cx="1384560" cy="1384560"/>
          </a:xfrm>
          <a:prstGeom prst="ellipse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7" name="CustomShape 11"/>
          <p:cNvSpPr/>
          <p:nvPr/>
        </p:nvSpPr>
        <p:spPr>
          <a:xfrm>
            <a:off x="2223000" y="2000240"/>
            <a:ext cx="40806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Донскова Елена Юрьевна, пресс-секретарь КГБУЗ «Владивостокская поликлиника №3» , Россия, Приморский край, Владивосток, 26.03.1964 г. р.</a:t>
            </a:r>
            <a:r>
              <a:rPr/>
              <a:t/>
            </a:r>
            <a:br>
              <a:rPr/>
            </a:br>
            <a:endParaRPr lang="ru-RU" sz="1400" b="0" strike="noStrike" spc="-1" dirty="0">
              <a:latin typeface="Arial"/>
            </a:endParaRPr>
          </a:p>
        </p:txBody>
      </p:sp>
      <p:sp>
        <p:nvSpPr>
          <p:cNvPr id="138" name="CustomShape 12"/>
          <p:cNvSpPr/>
          <p:nvPr/>
        </p:nvSpPr>
        <p:spPr>
          <a:xfrm>
            <a:off x="2223000" y="3929066"/>
            <a:ext cx="40806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Кабиева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Анжелла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Асылбековна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, главный внештатный специалист Минздрава Приморского края по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медпрофилактике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, главный врач КГБУЗ «Владивостокская поликлиника №3», 31.12.1963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39" name="CustomShape 13"/>
          <p:cNvSpPr/>
          <p:nvPr/>
        </p:nvSpPr>
        <p:spPr>
          <a:xfrm>
            <a:off x="8114760" y="3126960"/>
            <a:ext cx="34257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Смолина Александра, ведущая программ радиостанции «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VBC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», Россия, Приморский край, Владивосток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0" name="CustomShape 14"/>
          <p:cNvSpPr/>
          <p:nvPr/>
        </p:nvSpPr>
        <p:spPr>
          <a:xfrm>
            <a:off x="8114760" y="4807440"/>
            <a:ext cx="34257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Масликов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Александр</a:t>
            </a:r>
            <a:r>
              <a:rPr lang="ru-RU" sz="1400" spc="-1" dirty="0" smtClean="0">
                <a:solidFill>
                  <a:srgbClr val="000000"/>
                </a:solidFill>
                <a:latin typeface="Calibri"/>
              </a:rPr>
              <a:t>, ведущий программ радиостанции «Русское радио», Россия, Приморский край, Владивосток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1" name="CustomShape 15"/>
          <p:cNvSpPr/>
          <p:nvPr/>
        </p:nvSpPr>
        <p:spPr>
          <a:xfrm>
            <a:off x="644400" y="1357298"/>
            <a:ext cx="291816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A72E88"/>
                </a:solidFill>
                <a:latin typeface="Playfair Display SemiBold"/>
              </a:rPr>
              <a:t>Руководители проекта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42" name="CustomShape 16"/>
          <p:cNvSpPr/>
          <p:nvPr/>
        </p:nvSpPr>
        <p:spPr>
          <a:xfrm>
            <a:off x="6428160" y="1357298"/>
            <a:ext cx="340596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B9D04A"/>
                </a:solidFill>
                <a:latin typeface="Playfair Display SemiBold"/>
              </a:rPr>
              <a:t>Ключевые члены команды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097" name="Picture 1" descr="C:\Users\Пресс секретарь\Desktop\Мои фото и докумерты\Е.Ю. Донсков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12" y="2000240"/>
            <a:ext cx="1238479" cy="150019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274" y="471488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Пресс секретарь\Desktop\Фотобанк\АА\Саш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66" y="3071811"/>
            <a:ext cx="1227134" cy="1428760"/>
          </a:xfrm>
          <a:prstGeom prst="rect">
            <a:avLst/>
          </a:prstGeom>
          <a:noFill/>
        </p:spPr>
      </p:pic>
      <p:pic>
        <p:nvPicPr>
          <p:cNvPr id="4100" name="Picture 4" descr="C:\Users\Пресс секретарь\Desktop\Фотобанк\АА\Саша Маслик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6066" y="4857760"/>
            <a:ext cx="1214446" cy="1428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90840" y="588600"/>
            <a:ext cx="3172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Карточка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14600" y="3575160"/>
            <a:ext cx="499752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ФИО руководителя проекта: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Донскова Елена Юрьевна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Страна: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Россия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Регион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: Приморский край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Населенный пункт: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Владивосток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Контактная информация: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elena_don@mail.ru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Соцсети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https://vk.com/donnaelen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Сфера интересов руководителя проекта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34120" y="1498680"/>
            <a:ext cx="1706760" cy="1706760"/>
          </a:xfrm>
          <a:prstGeom prst="ellipse">
            <a:avLst/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B9D04A"/>
                </a:solidFill>
                <a:latin typeface="Calibri"/>
              </a:rPr>
              <a:t>=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714600" y="1481040"/>
            <a:ext cx="1706760" cy="1706760"/>
          </a:xfrm>
          <a:prstGeom prst="ellipse">
            <a:avLst/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5806440" y="3981960"/>
            <a:ext cx="5433096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Наименование проекта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Приморье за здоровье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Фото: иллюстрация проекта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Целевая аудитория проекта: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жители ПК от 20 до 80 лет и старше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Суть проекта: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информационно-просветительский </a:t>
            </a:r>
            <a:r>
              <a:rPr lang="ru-RU" sz="1400" spc="-1" dirty="0" smtClean="0">
                <a:solidFill>
                  <a:srgbClr val="000000"/>
                </a:solidFill>
                <a:latin typeface="Calibri"/>
              </a:rPr>
              <a:t>цикл радиопрограмм о ЗОЖ и </a:t>
            </a:r>
            <a:r>
              <a:rPr lang="ru-RU" sz="1400" spc="-1" dirty="0" err="1" smtClean="0">
                <a:solidFill>
                  <a:srgbClr val="000000"/>
                </a:solidFill>
                <a:latin typeface="Calibri"/>
              </a:rPr>
              <a:t>медпрофилактике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Зрелость проекта: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успешная практика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Результаты проекта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: повысился уровень информированности слушателей о профилактике различных заболеваний и преимуществах ЗОЖ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Текущий статус проекта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: продолжается работа на Русском радио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5806440" y="1142984"/>
            <a:ext cx="5454720" cy="2735296"/>
          </a:xfrm>
          <a:prstGeom prst="roundRect">
            <a:avLst>
              <a:gd name="adj" fmla="val 15840"/>
            </a:avLst>
          </a:prstGeom>
          <a:solidFill>
            <a:srgbClr val="F2F2F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Вставить фото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049" name="Picture 1" descr="C:\Users\Пресс секретарь\Desktop\Мои фото и докумерты\Елена 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1285860"/>
            <a:ext cx="1785950" cy="2201858"/>
          </a:xfrm>
          <a:prstGeom prst="rect">
            <a:avLst/>
          </a:prstGeom>
          <a:noFill/>
        </p:spPr>
      </p:pic>
      <p:pic>
        <p:nvPicPr>
          <p:cNvPr id="2050" name="Picture 2" descr="C:\Users\Пресс секретарь\Desktop\Фотобанк\Фото для сайта Приморье за здоровье\7. Приморье за здоровье на Русском радио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24" y="1071546"/>
            <a:ext cx="5076822" cy="28590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02440" y="588600"/>
            <a:ext cx="71031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Проблематизация. Актуальность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576000" y="1440000"/>
            <a:ext cx="10859040" cy="472932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1688760" y="1872000"/>
            <a:ext cx="9389160" cy="10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Calibri"/>
              </a:rPr>
              <a:t>Актуальность проекта. Для того, чтобы жители Приморского края в зрелом возрасте не теряли качество жизни из-за болезней и недомоганий, а вели активный и продуктивный образ жизни до старости (возраст старше 75 лет по определению ВОЗ), особое значение приобретает своевременное информирование о профилактике заболеваний и соблюдении норм здорового образа жизни.</a:t>
            </a:r>
            <a:endParaRPr lang="ru-RU" sz="1400" b="0" strike="noStrike" spc="-1">
              <a:latin typeface="Calibri"/>
              <a:ea typeface="Calibri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1720800" y="3096000"/>
            <a:ext cx="9295200" cy="15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Социальная значимость проекта. По данным исследования кадрового агентства Kelly Services, подавляющее большинство респондентов-соискателей старше 50 лет (80%) рассказали, что продолжили бы заниматься текущей работой, даже если бы у них были финансовые и физические возможности не работать до конца жизни. Их </a:t>
            </a:r>
            <a:r>
              <a:rPr lang="ru-RU" sz="1500" b="0" strike="noStrike" spc="-1">
                <a:solidFill>
                  <a:srgbClr val="FFFFFF"/>
                </a:solidFill>
                <a:latin typeface="Calibri"/>
              </a:rPr>
              <a:t>привлекает</a:t>
            </a: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 возможность вести активную профессиональную жизнь (68%) и сохранение уровня доходов (65%) (https://teletype.in/@be_millioner/H1_p0bqZ7) Проект «Приморье за здоровье» направлен на </a:t>
            </a: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решение проблемы информированности жителей Приморского края о пользе для здоровья заблаговременной профилактики различных заболеваний и преимущества ведения здорового образа жизни.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1792800" y="4896000"/>
            <a:ext cx="929520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Результативность проекта. Проект имеет успешную практику реализации на территории Приморского края: по результатам проведенных эфиров, информированность о профилактике различных заболеваний и преимуществах ЗОЖ повысилась у большинства слушателей данных программ. А вопросы слушателей, заданные во время прямого эфира каждой программы, свидетельствуют о востребованности и значимости данного проекта.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715320" y="201600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FFFFFF"/>
                </a:solidFill>
                <a:latin typeface="Dita Sweet"/>
              </a:rPr>
              <a:t>1.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58" name="CustomShape 7"/>
          <p:cNvSpPr/>
          <p:nvPr/>
        </p:nvSpPr>
        <p:spPr>
          <a:xfrm>
            <a:off x="768240" y="341136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FFFFFF"/>
                </a:solidFill>
                <a:latin typeface="Dita Sweet"/>
              </a:rPr>
              <a:t>2.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59" name="CustomShape 8"/>
          <p:cNvSpPr/>
          <p:nvPr/>
        </p:nvSpPr>
        <p:spPr>
          <a:xfrm>
            <a:off x="773280" y="4824000"/>
            <a:ext cx="1002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FFFFFF"/>
                </a:solidFill>
                <a:latin typeface="Dita Sweet"/>
              </a:rPr>
              <a:t>3.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659520" y="588600"/>
            <a:ext cx="3447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Целевая аудитория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99040" y="1545120"/>
            <a:ext cx="7707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Жители Приморского края в возрасте от 20 до 80 лет и старше.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763560" y="588600"/>
            <a:ext cx="59205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Стадия проекта. Зрелость проекта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1039680" y="2448000"/>
            <a:ext cx="10290240" cy="191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599040" y="1324440"/>
            <a:ext cx="10730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707760" y="3231360"/>
            <a:ext cx="239040" cy="23904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806040" y="588600"/>
            <a:ext cx="6811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Миссия проекта. Цели и задачи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3502440" y="4608000"/>
            <a:ext cx="10026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A72E88"/>
                </a:solidFill>
                <a:latin typeface="Dita Sweet"/>
              </a:rPr>
              <a:t>1.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3543480" y="5472000"/>
            <a:ext cx="10026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A72E88"/>
                </a:solidFill>
                <a:latin typeface="Dita Sweet"/>
              </a:rPr>
              <a:t>2.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4525560" y="2160000"/>
            <a:ext cx="1083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D0D0D"/>
                </a:solidFill>
                <a:latin typeface="Playfair Display SemiBold"/>
              </a:rPr>
              <a:t>Цель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70" name="CustomShape 5"/>
          <p:cNvSpPr/>
          <p:nvPr/>
        </p:nvSpPr>
        <p:spPr>
          <a:xfrm>
            <a:off x="4422600" y="2683440"/>
            <a:ext cx="7146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Сохранение и укрепление здоровья жителей Приморского края, улучшение социального и психологического благополучия граждан старшего возраста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1" name="CustomShape 6"/>
          <p:cNvSpPr/>
          <p:nvPr/>
        </p:nvSpPr>
        <p:spPr>
          <a:xfrm>
            <a:off x="4505040" y="4145400"/>
            <a:ext cx="6582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D0D0D"/>
                </a:solidFill>
                <a:latin typeface="Playfair Display SemiBold"/>
              </a:rPr>
              <a:t>Задачи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72" name="CustomShape 7"/>
          <p:cNvSpPr/>
          <p:nvPr/>
        </p:nvSpPr>
        <p:spPr>
          <a:xfrm>
            <a:off x="4505040" y="4145400"/>
            <a:ext cx="6582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D0D0D"/>
                </a:solidFill>
                <a:latin typeface="Playfair Display SemiBold"/>
              </a:rPr>
              <a:t>Задачи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73" name="CustomShape 8"/>
          <p:cNvSpPr/>
          <p:nvPr/>
        </p:nvSpPr>
        <p:spPr>
          <a:xfrm>
            <a:off x="4505040" y="4145400"/>
            <a:ext cx="6582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D0D0D"/>
                </a:solidFill>
                <a:latin typeface="Playfair Display SemiBold"/>
              </a:rPr>
              <a:t>Задачи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74" name="TextShape 9"/>
          <p:cNvSpPr txBox="1"/>
          <p:nvPr/>
        </p:nvSpPr>
        <p:spPr>
          <a:xfrm>
            <a:off x="4536000" y="4896000"/>
            <a:ext cx="5904000" cy="5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500" b="0" strike="noStrike" spc="-1" dirty="0">
                <a:latin typeface="Arial"/>
              </a:rPr>
              <a:t>Формирование у жителей Приморского края устойчивого интереса к здоровому образу жизни</a:t>
            </a:r>
          </a:p>
        </p:txBody>
      </p:sp>
      <p:sp>
        <p:nvSpPr>
          <p:cNvPr id="75" name="TextShape 10"/>
          <p:cNvSpPr txBox="1"/>
          <p:nvPr/>
        </p:nvSpPr>
        <p:spPr>
          <a:xfrm>
            <a:off x="4546080" y="5616000"/>
            <a:ext cx="5677920" cy="7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500" b="0" strike="noStrike" spc="-1" dirty="0">
                <a:latin typeface="Arial"/>
              </a:rPr>
              <a:t>Повышение степени информированности слушателей </a:t>
            </a:r>
            <a:r>
              <a:rPr lang="ru-RU" sz="1500" b="0" strike="noStrike" spc="-1" dirty="0" smtClean="0">
                <a:latin typeface="Arial"/>
              </a:rPr>
              <a:t>о </a:t>
            </a:r>
            <a:r>
              <a:rPr lang="ru-RU" sz="1500" b="0" strike="noStrike" spc="-1" dirty="0">
                <a:latin typeface="Arial"/>
              </a:rPr>
              <a:t>ранней профилактике различных заболеваний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3640" y="588600"/>
            <a:ext cx="23619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Суть проекта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99040" y="1311840"/>
            <a:ext cx="1073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266840" y="2255040"/>
            <a:ext cx="9658080" cy="11502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Проект «Приморье за здоровье» - цикл радиопрограмм информационно- просветительской направленности, посвященных медицинской профилактике и формированию приверженности к основам здорового образа жизни у населения Приморского края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1266840" y="3640680"/>
            <a:ext cx="9658080" cy="11502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1500" b="0" strike="noStrike" spc="-1">
                <a:solidFill>
                  <a:srgbClr val="FFFFFF"/>
                </a:solidFill>
                <a:latin typeface="Calibri"/>
                <a:ea typeface="Arial"/>
              </a:rPr>
              <a:t>На прямых эфирах радиостанций «VBC» и «Русское радио» постоянная участница эфиров — ГВС МЗ ПК по медпрофилактике Анжела Кабиева вместе с самыми компетентными врачами Приморского края по самым разным направлениям, а также признанными лидерами общественного мнения в области ЗОЖ рассказывают о том, как минимизировать риски возникновения того или иного заболевания, как сохранить свое здоровье до глубокой старости. 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1266840" y="5026320"/>
            <a:ext cx="9658080" cy="11502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FFFFFF"/>
                </a:solidFill>
                <a:latin typeface="Calibri"/>
              </a:rPr>
              <a:t>1. На радиостанции «VBC» за период с 2021 по 2023 годы состоялось 42 прямых эфира проекта «Приморье за здоровье» продолжительность 40-50 минут. Записи видео данных эфиров публиковались в социальных сетях.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>
                <a:solidFill>
                  <a:srgbClr val="FFFFFF"/>
                </a:solidFill>
                <a:latin typeface="Calibri"/>
              </a:rPr>
              <a:t>2. На «Русском радио» за период с 2023 по настоящее время состоялось 39 прямых эфиров продолжительностью 40-50 минут. Записи видео данных эфиров публиковались в социальных сетях. Сейчас работа продолжается.  </a:t>
            </a: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94080" y="588600"/>
            <a:ext cx="32414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Механика проекта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99040" y="1311840"/>
            <a:ext cx="107308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Описываются отличительные характеристики проекта с точки зрения его реализации: 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99040" y="2475720"/>
            <a:ext cx="4844880" cy="1791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    По договоренности с руководством радиостанции определяется график выхода эфиров, продолжительность, ведущие программ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5559840" y="2475720"/>
            <a:ext cx="6032520" cy="1791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Инструменты: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1. Тематический план ЗОЖ Минздрава РФ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2.  Список главных внештатных специалистов Минздрава Приморского края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3. График акций и ЗОЖ-событий в РФ и Приморском крае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599040" y="4398120"/>
            <a:ext cx="10993320" cy="1791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Последовательность: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1. Создание тематического графика эфиров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2. Приглашение спикеров на эфир согласно тематического графика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3. Создание сценария эфира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4. Анонсирование программы в соц.сетях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5. Проведение прямого эфира и запись его на видео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6. Монтаж видео и публикация в сетях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62120" y="588600"/>
            <a:ext cx="527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Основные результаты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99040" y="1311840"/>
            <a:ext cx="1073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Указывается до 5 основных результатов проекта, которые будут достигнуты в 2024 году 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и в последующем периоде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707760" y="2296440"/>
            <a:ext cx="239040" cy="23904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707760" y="2937240"/>
            <a:ext cx="239040" cy="23904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707760" y="3555720"/>
            <a:ext cx="239040" cy="23904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707760" y="4174200"/>
            <a:ext cx="239040" cy="239040"/>
          </a:xfrm>
          <a:prstGeom prst="ellipse">
            <a:avLst/>
          </a:prstGeom>
          <a:solidFill>
            <a:srgbClr val="B9D0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1096920" y="2219760"/>
            <a:ext cx="10324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Появление у новых слушателей интереса к профилактике заболеваний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1096920" y="2844360"/>
            <a:ext cx="10324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Формирование у целевой аудитории устойчивого интереса к принципам ЗОЖ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1096920" y="3469320"/>
            <a:ext cx="10324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Повышение мотивации к прохождению диспансеризации 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профосмотров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5" name="CustomShape 10"/>
          <p:cNvSpPr/>
          <p:nvPr/>
        </p:nvSpPr>
        <p:spPr>
          <a:xfrm>
            <a:off x="1096920" y="4093920"/>
            <a:ext cx="1032444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Повышение степени информированности слушателей о ранней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профилактике различных заболеваний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96" name="CustomShape 11"/>
          <p:cNvSpPr/>
          <p:nvPr/>
        </p:nvSpPr>
        <p:spPr>
          <a:xfrm>
            <a:off x="1096920" y="4718520"/>
            <a:ext cx="10324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Рисунок 3"/>
          <p:cNvPicPr/>
          <p:nvPr/>
        </p:nvPicPr>
        <p:blipFill>
          <a:blip r:embed="rId3" cstate="print"/>
          <a:stretch/>
        </p:blipFill>
        <p:spPr>
          <a:xfrm>
            <a:off x="7299000" y="2416320"/>
            <a:ext cx="50004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86600" y="588600"/>
            <a:ext cx="55591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Информация о текущем статусе </a:t>
            </a:r>
            <a:r>
              <a:t/>
            </a:r>
            <a:br/>
            <a:r>
              <a:rPr lang="ru-RU" sz="2800" b="0" strike="noStrike" spc="-1">
                <a:solidFill>
                  <a:srgbClr val="A72E88"/>
                </a:solidFill>
                <a:latin typeface="Playfair Display SemiBold"/>
              </a:rPr>
              <a:t>реализации проекта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99040" y="1584360"/>
            <a:ext cx="1073088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599040" y="2454840"/>
            <a:ext cx="4844880" cy="18986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1.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2021-2023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гг. - 42 радиопрограммы на радио «VBC»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2. 2023-2024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Calibri"/>
              </a:rPr>
              <a:t>гг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 — 39 радиопрограмм на «Русском радио», проект продолжается до конца года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5559840" y="2475720"/>
            <a:ext cx="6032520" cy="8884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Calibri"/>
              </a:rPr>
              <a:t>https://primamedia.ru/news/1573541/?from=37 </a:t>
            </a:r>
            <a:endParaRPr lang="ru-RU" sz="1400" b="0" strike="noStrike" spc="-1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400" b="0" strike="noStrike" spc="-1">
              <a:latin typeface="Calibri"/>
              <a:ea typeface="Calibri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599040" y="4503600"/>
            <a:ext cx="10993320" cy="17913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Calibri"/>
              </a:rPr>
              <a:t>До конца 2024 года планируется выпустить в эфир «Русского радио» еще 19 программ </a:t>
            </a:r>
            <a:r>
              <a:rPr lang="ru-RU" spc="-1" dirty="0" err="1" smtClean="0">
                <a:solidFill>
                  <a:srgbClr val="FFFFFF"/>
                </a:solidFill>
                <a:latin typeface="Calibri"/>
              </a:rPr>
              <a:t>радиопроекта</a:t>
            </a:r>
            <a:r>
              <a:rPr lang="ru-RU" spc="-1" dirty="0" smtClean="0">
                <a:solidFill>
                  <a:srgbClr val="FFFFFF"/>
                </a:solidFill>
                <a:latin typeface="Calibri"/>
              </a:rPr>
              <a:t> «Приморье за здоровье»  </a:t>
            </a:r>
            <a:endParaRPr lang="ru-RU" spc="-1" dirty="0"/>
          </a:p>
        </p:txBody>
      </p:sp>
      <p:sp>
        <p:nvSpPr>
          <p:cNvPr id="103" name="CustomShape 6"/>
          <p:cNvSpPr/>
          <p:nvPr/>
        </p:nvSpPr>
        <p:spPr>
          <a:xfrm>
            <a:off x="5559840" y="3465360"/>
            <a:ext cx="6032520" cy="8884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en-US" sz="9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n-US" sz="18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18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 smtClean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Calibri"/>
              <a:ea typeface="Calibri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667372" y="3500438"/>
            <a:ext cx="55007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https://t.me/zdorovyeiblagopoluchyeDV/1452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https://vk.com/feed?list=group-211337647&amp;section=notifications&amp;w=wall-211337647_2235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https://ok.ru/group62406522110067/topic/157203055557491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https://t.me/minzdravpk/3026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1141</Words>
  <Application>LibreOffice/6.3.4.2$Windows_X86_64 LibreOffice_project/60da17e045e08f1793c57c00ba83cdfce946d0aa</Application>
  <PresentationFormat>Произвольный</PresentationFormat>
  <Paragraphs>125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Кленова</dc:creator>
  <dc:description/>
  <cp:lastModifiedBy>Пресс секретарь</cp:lastModifiedBy>
  <cp:revision>42</cp:revision>
  <dcterms:created xsi:type="dcterms:W3CDTF">2024-04-23T06:14:21Z</dcterms:created>
  <dcterms:modified xsi:type="dcterms:W3CDTF">2024-07-20T08:48:15Z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