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56" r:id="rId2"/>
    <p:sldId id="269" r:id="rId3"/>
    <p:sldId id="27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F3F0ED"/>
    <a:srgbClr val="E1DAD2"/>
    <a:srgbClr val="FEFEFE"/>
    <a:srgbClr val="C1C9CD"/>
    <a:srgbClr val="7C96A3"/>
    <a:srgbClr val="FFFFFF"/>
    <a:srgbClr val="003374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9" d="100"/>
          <a:sy n="89" d="100"/>
        </p:scale>
        <p:origin x="-4242" y="-17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94004" y="1355464"/>
            <a:ext cx="8955992" cy="16674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ookman Old Style" pitchFamily="18" charset="0"/>
              </a:rPr>
              <a:t>Неактивная </a:t>
            </a:r>
          </a:p>
          <a:p>
            <a:r>
              <a:rPr lang="ru-RU" sz="4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ookman Old Style" pitchFamily="18" charset="0"/>
              </a:rPr>
              <a:t>физическая активность</a:t>
            </a:r>
          </a:p>
          <a:p>
            <a:r>
              <a:rPr lang="ru-RU" sz="2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ookman Old Style" pitchFamily="18" charset="0"/>
              </a:rPr>
              <a:t>Номинация: повышение физической активности</a:t>
            </a:r>
            <a:endParaRPr lang="ru-RU" sz="2000" b="1" dirty="0" smtClean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93764" y="6520441"/>
            <a:ext cx="1281870" cy="252102"/>
          </a:xfrm>
        </p:spPr>
        <p:txBody>
          <a:bodyPr>
            <a:normAutofit/>
          </a:bodyPr>
          <a:lstStyle/>
          <a:p>
            <a:r>
              <a:rPr lang="ru-RU" sz="1100" dirty="0" smtClean="0">
                <a:latin typeface="Bookman Old Style" pitchFamily="18" charset="0"/>
              </a:rPr>
              <a:t>©М.Е. Лапина</a:t>
            </a:r>
            <a:endParaRPr lang="ru-RU" sz="1100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8"/>
          <a:stretch/>
        </p:blipFill>
        <p:spPr bwMode="auto">
          <a:xfrm>
            <a:off x="1968649" y="3381657"/>
            <a:ext cx="5311308" cy="34763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80" y="311971"/>
            <a:ext cx="8844896" cy="6456297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Bookman Old Style" pitchFamily="18" charset="0"/>
              </a:rPr>
              <a:t>Цель проекта </a:t>
            </a:r>
            <a:r>
              <a:rPr lang="ru-RU" sz="2200" dirty="0" smtClean="0">
                <a:latin typeface="Bookman Old Style" pitchFamily="18" charset="0"/>
              </a:rPr>
              <a:t>- помочь </a:t>
            </a:r>
            <a:r>
              <a:rPr lang="ru-RU" sz="2200" dirty="0">
                <a:latin typeface="Bookman Old Style" pitchFamily="18" charset="0"/>
              </a:rPr>
              <a:t>человеку любого возраста, пола, физической активности заниматься умеренной физической нагрузкой систематически через использование комплекса физических упражнений</a:t>
            </a:r>
            <a:r>
              <a:rPr lang="ru-RU" sz="2200" dirty="0" smtClean="0">
                <a:latin typeface="Bookman Old Style" pitchFamily="18" charset="0"/>
              </a:rPr>
              <a:t>.</a:t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>Краткое </a:t>
            </a:r>
            <a:r>
              <a:rPr lang="ru-RU" sz="2200" b="1" dirty="0">
                <a:latin typeface="Bookman Old Style" pitchFamily="18" charset="0"/>
              </a:rPr>
              <a:t>описание проекта:</a:t>
            </a:r>
            <a:r>
              <a:rPr lang="ru-RU" sz="2200" dirty="0">
                <a:latin typeface="Bookman Old Style" pitchFamily="18" charset="0"/>
              </a:rPr>
              <a:t/>
            </a:r>
            <a:br>
              <a:rPr lang="ru-RU" sz="2200" dirty="0">
                <a:latin typeface="Bookman Old Style" pitchFamily="18" charset="0"/>
              </a:rPr>
            </a:br>
            <a:r>
              <a:rPr lang="ru-RU" sz="2200" dirty="0">
                <a:latin typeface="Bookman Old Style" pitchFamily="18" charset="0"/>
              </a:rPr>
              <a:t>Физическая активность необходима в любом возрасте, причем, чем старше человек, тем она для него важнее.</a:t>
            </a:r>
            <a:br>
              <a:rPr lang="ru-RU" sz="2200" dirty="0">
                <a:latin typeface="Bookman Old Style" pitchFamily="18" charset="0"/>
              </a:rPr>
            </a:br>
            <a:r>
              <a:rPr lang="ru-RU" sz="2200" dirty="0">
                <a:latin typeface="Bookman Old Style" pitchFamily="18" charset="0"/>
              </a:rPr>
              <a:t>Мною составлен комплекс физических упражнений, названный «Неактивная физическая активность», который может использовать человек любого возраста, физической активности и наличия у него заболеваний. </a:t>
            </a:r>
            <a:br>
              <a:rPr lang="ru-RU" sz="2200" dirty="0">
                <a:latin typeface="Bookman Old Style" pitchFamily="18" charset="0"/>
              </a:rPr>
            </a:br>
            <a:r>
              <a:rPr lang="ru-RU" sz="2200" dirty="0">
                <a:latin typeface="Bookman Old Style" pitchFamily="18" charset="0"/>
              </a:rPr>
              <a:t>Физическая активность и физические упражнения средней и низкой интенсивности (то есть «неактивная физическая активность») являются лечебно-профилактическим средством стратегического назначения у граждан, имеющих ограничения в состоянии здоровья; необходимы для укрепления здоровья и профилактики.</a:t>
            </a:r>
            <a:br>
              <a:rPr lang="ru-RU" sz="2200" dirty="0">
                <a:latin typeface="Bookman Old Style" pitchFamily="18" charset="0"/>
              </a:rPr>
            </a:br>
            <a:r>
              <a:rPr lang="ru-RU" sz="2200" dirty="0">
                <a:latin typeface="Bookman Old Style" pitchFamily="18" charset="0"/>
              </a:rPr>
              <a:t>Еще в XVII веке французский врач </a:t>
            </a: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>Клемент </a:t>
            </a:r>
            <a:r>
              <a:rPr lang="ru-RU" sz="2200" dirty="0">
                <a:latin typeface="Bookman Old Style" pitchFamily="18" charset="0"/>
              </a:rPr>
              <a:t>Джозеф Тиссо говорил, что </a:t>
            </a: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>«</a:t>
            </a:r>
            <a:r>
              <a:rPr lang="ru-RU" sz="2200" dirty="0">
                <a:latin typeface="Bookman Old Style" pitchFamily="18" charset="0"/>
              </a:rPr>
              <a:t>движение как таковое может по </a:t>
            </a: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>своему </a:t>
            </a:r>
            <a:r>
              <a:rPr lang="ru-RU" sz="2200" dirty="0">
                <a:latin typeface="Bookman Old Style" pitchFamily="18" charset="0"/>
              </a:rPr>
              <a:t>действию заменить любое </a:t>
            </a: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>лекарство</a:t>
            </a:r>
            <a:r>
              <a:rPr lang="ru-RU" sz="2200" dirty="0">
                <a:latin typeface="Bookman Old Style" pitchFamily="18" charset="0"/>
              </a:rPr>
              <a:t>, но все лечебные средства </a:t>
            </a: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>мира </a:t>
            </a:r>
            <a:r>
              <a:rPr lang="ru-RU" sz="2200" dirty="0">
                <a:latin typeface="Bookman Old Style" pitchFamily="18" charset="0"/>
              </a:rPr>
              <a:t>не в состоянии заменить </a:t>
            </a: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>действие </a:t>
            </a:r>
            <a:r>
              <a:rPr lang="ru-RU" sz="2200" dirty="0">
                <a:latin typeface="Bookman Old Style" pitchFamily="18" charset="0"/>
              </a:rPr>
              <a:t>движения</a:t>
            </a:r>
            <a:r>
              <a:rPr lang="ru-RU" sz="2200" dirty="0" smtClean="0">
                <a:latin typeface="Bookman Old Style" pitchFamily="18" charset="0"/>
              </a:rPr>
              <a:t>».</a:t>
            </a:r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38"/>
          <a:stretch/>
        </p:blipFill>
        <p:spPr bwMode="auto">
          <a:xfrm>
            <a:off x="5389581" y="4520501"/>
            <a:ext cx="3496236" cy="225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3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80" y="163207"/>
            <a:ext cx="8844896" cy="944831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dirty="0">
                <a:latin typeface="Bookman Old Style" pitchFamily="18" charset="0"/>
              </a:rPr>
              <a:t/>
            </a:r>
            <a:br>
              <a:rPr lang="ru-RU" sz="2200" dirty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dirty="0">
                <a:latin typeface="Bookman Old Style" pitchFamily="18" charset="0"/>
              </a:rPr>
              <a:t/>
            </a:r>
            <a:br>
              <a:rPr lang="ru-RU" sz="2200" dirty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dirty="0">
                <a:latin typeface="Bookman Old Style" pitchFamily="18" charset="0"/>
              </a:rPr>
              <a:t/>
            </a:r>
            <a:br>
              <a:rPr lang="ru-RU" sz="2200" dirty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b="1" dirty="0">
                <a:latin typeface="Bookman Old Style" pitchFamily="18" charset="0"/>
              </a:rPr>
              <a:t/>
            </a:r>
            <a:br>
              <a:rPr lang="ru-RU" sz="2400" b="1" dirty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10715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</a:rPr>
              <a:t>Комплекс физических упражнений </a:t>
            </a:r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«</a:t>
            </a:r>
            <a:r>
              <a:rPr lang="ru-RU" b="1" dirty="0">
                <a:latin typeface="Bookman Old Style" pitchFamily="18" charset="0"/>
              </a:rPr>
              <a:t>Неактивная физическая активность</a:t>
            </a:r>
            <a:r>
              <a:rPr lang="ru-RU" b="1" dirty="0" smtClean="0">
                <a:latin typeface="Bookman Old Style" pitchFamily="18" charset="0"/>
              </a:rPr>
              <a:t>»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(более подробно – в приложении к проекту)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3075" name="Picture 3" descr="F:\торент\qrcode_goodlooker.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4" y="1256391"/>
            <a:ext cx="2588671" cy="258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торент\qrcode_goodlooker.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63" y="1256391"/>
            <a:ext cx="2588671" cy="258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торент\qrcode_goodlooker.ru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84" y="1256390"/>
            <a:ext cx="2588671" cy="258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торент\qrcode_goodlooker.ru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18" y="4109421"/>
            <a:ext cx="2574158" cy="257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торент\qrcode_goodlooker.r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63" y="4105582"/>
            <a:ext cx="2588671" cy="258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30" y="4303059"/>
            <a:ext cx="3173672" cy="239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0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</TotalTime>
  <Words>52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Презентация PowerPoint</vt:lpstr>
      <vt:lpstr>Цель проекта - помочь человеку любого возраста, пола, физической активности заниматься умеренной физической нагрузкой систематически через использование комплекса физических упражнений. Краткое описание проекта: Физическая активность необходима в любом возрасте, причем, чем старше человек, тем она для него важнее. Мною составлен комплекс физических упражнений, названный «Неактивная физическая активность», который может использовать человек любого возраста, физической активности и наличия у него заболеваний.  Физическая активность и физические упражнения средней и низкой интенсивности (то есть «неактивная физическая активность») являются лечебно-профилактическим средством стратегического назначения у граждан, имеющих ограничения в состоянии здоровья; необходимы для укрепления здоровья и профилактики. Еще в XVII веке французский врач  Клемент Джозеф Тиссо говорил, что  «движение как таковое может по  своему действию заменить любое  лекарство, но все лечебные средства  мира не в состоянии заменить  действие движения». </vt:lpstr>
      <vt:lpstr>         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Ivan</cp:lastModifiedBy>
  <cp:revision>174</cp:revision>
  <dcterms:created xsi:type="dcterms:W3CDTF">2016-11-18T14:12:19Z</dcterms:created>
  <dcterms:modified xsi:type="dcterms:W3CDTF">2023-05-06T18:45:39Z</dcterms:modified>
</cp:coreProperties>
</file>