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75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768FFA-DBF0-4257-9586-42EC1E69CB79}" type="doc">
      <dgm:prSet loTypeId="urn:microsoft.com/office/officeart/2005/8/layout/radial3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649758B-9861-479D-A7EE-41C9C4B6C90B}">
      <dgm:prSet phldrT="[Текст]"/>
      <dgm:spPr/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Улучшим здоровье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0EEA4195-BAE2-4EB1-9F3B-6531850729AD}" type="parTrans" cxnId="{E1B9C99A-722B-4FD1-8F8B-7AC226565E2B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08EC8E-AA81-4264-AA3B-AD8C849EAD6F}" type="sibTrans" cxnId="{E1B9C99A-722B-4FD1-8F8B-7AC226565E2B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73A0C2-2327-46C5-87DA-0D20C1B91300}">
      <dgm:prSet phldrT="[Текст]"/>
      <dgm:spPr/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Бронхо-легочная система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A311259B-C65D-4191-BC14-7C5AEA06200F}" type="parTrans" cxnId="{88D247DC-71AC-4809-9DF1-BC0E83D16334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E9FBDE-46C3-45FC-9AB3-0E0651211B80}" type="sibTrans" cxnId="{88D247DC-71AC-4809-9DF1-BC0E83D16334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F0FECC0-8769-4D11-BD99-AA469A2C6840}">
      <dgm:prSet phldrT="[Текст]"/>
      <dgm:spPr/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Сердечно-сосудистая система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D0B634D-720A-40FF-B0C8-5096D58CCF89}" type="parTrans" cxnId="{5D58C8E6-A0E4-44C8-BFE5-B0EADCFDF546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94CA7C-196A-4ED0-9E4A-655C15A0B194}" type="sibTrans" cxnId="{5D58C8E6-A0E4-44C8-BFE5-B0EADCFDF546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897DF1C-2DF2-49A7-BE84-4A9B3010AABD}">
      <dgm:prSet phldrT="[Текст]"/>
      <dgm:spPr/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Опорно-двигательная система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89962CDC-2E90-4415-8D23-83C01AB5309C}" type="parTrans" cxnId="{387D0D09-B27E-447C-B6E2-BABCF0C34A39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380EDE-99A2-4F9B-921A-A4D16E8A01D7}" type="sibTrans" cxnId="{387D0D09-B27E-447C-B6E2-BABCF0C34A39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0B71798-A450-487B-939C-6EA236C4AC29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Тренировка памяти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62FD105C-B074-4B8F-A95A-46CBBE891CA7}" type="parTrans" cxnId="{4B24C818-1055-49DA-8134-49C35E8C9B9B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99B070-27D5-4DAE-B4CB-5F4343F1DF48}" type="sibTrans" cxnId="{4B24C818-1055-49DA-8134-49C35E8C9B9B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6179402-C452-4CE9-A15B-F64C1048BE79}" type="pres">
      <dgm:prSet presAssocID="{34768FFA-DBF0-4257-9586-42EC1E69CB79}" presName="composite" presStyleCnt="0">
        <dgm:presLayoutVars>
          <dgm:chMax val="1"/>
          <dgm:dir/>
          <dgm:resizeHandles val="exact"/>
        </dgm:presLayoutVars>
      </dgm:prSet>
      <dgm:spPr/>
    </dgm:pt>
    <dgm:pt modelId="{907A864A-56D9-4E24-9944-82310E9C4D41}" type="pres">
      <dgm:prSet presAssocID="{34768FFA-DBF0-4257-9586-42EC1E69CB79}" presName="radial" presStyleCnt="0">
        <dgm:presLayoutVars>
          <dgm:animLvl val="ctr"/>
        </dgm:presLayoutVars>
      </dgm:prSet>
      <dgm:spPr/>
    </dgm:pt>
    <dgm:pt modelId="{51D4F819-6B88-4040-9DB0-25B8B12474E7}" type="pres">
      <dgm:prSet presAssocID="{2649758B-9861-479D-A7EE-41C9C4B6C90B}" presName="centerShape" presStyleLbl="vennNode1" presStyleIdx="0" presStyleCnt="5"/>
      <dgm:spPr/>
    </dgm:pt>
    <dgm:pt modelId="{C1635724-7B0D-4D4C-9835-EE5E673B8FBD}" type="pres">
      <dgm:prSet presAssocID="{7A73A0C2-2327-46C5-87DA-0D20C1B91300}" presName="node" presStyleLbl="vennNode1" presStyleIdx="1" presStyleCnt="5">
        <dgm:presLayoutVars>
          <dgm:bulletEnabled val="1"/>
        </dgm:presLayoutVars>
      </dgm:prSet>
      <dgm:spPr/>
    </dgm:pt>
    <dgm:pt modelId="{204530D9-C3B1-4513-B491-B825AEFA4C78}" type="pres">
      <dgm:prSet presAssocID="{DF0FECC0-8769-4D11-BD99-AA469A2C6840}" presName="node" presStyleLbl="vennNode1" presStyleIdx="2" presStyleCnt="5">
        <dgm:presLayoutVars>
          <dgm:bulletEnabled val="1"/>
        </dgm:presLayoutVars>
      </dgm:prSet>
      <dgm:spPr/>
    </dgm:pt>
    <dgm:pt modelId="{439BBFC3-CF02-47F8-9A4B-FBFA3097C818}" type="pres">
      <dgm:prSet presAssocID="{A897DF1C-2DF2-49A7-BE84-4A9B3010AABD}" presName="node" presStyleLbl="vennNode1" presStyleIdx="3" presStyleCnt="5">
        <dgm:presLayoutVars>
          <dgm:bulletEnabled val="1"/>
        </dgm:presLayoutVars>
      </dgm:prSet>
      <dgm:spPr/>
    </dgm:pt>
    <dgm:pt modelId="{D271A904-7A31-4FEC-977C-D82C04EFB9F6}" type="pres">
      <dgm:prSet presAssocID="{90B71798-A450-487B-939C-6EA236C4AC29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2C732263-23AD-4435-9DB3-841B18532625}" type="presOf" srcId="{DF0FECC0-8769-4D11-BD99-AA469A2C6840}" destId="{204530D9-C3B1-4513-B491-B825AEFA4C78}" srcOrd="0" destOrd="0" presId="urn:microsoft.com/office/officeart/2005/8/layout/radial3"/>
    <dgm:cxn modelId="{4B24C818-1055-49DA-8134-49C35E8C9B9B}" srcId="{2649758B-9861-479D-A7EE-41C9C4B6C90B}" destId="{90B71798-A450-487B-939C-6EA236C4AC29}" srcOrd="3" destOrd="0" parTransId="{62FD105C-B074-4B8F-A95A-46CBBE891CA7}" sibTransId="{CA99B070-27D5-4DAE-B4CB-5F4343F1DF48}"/>
    <dgm:cxn modelId="{88D247DC-71AC-4809-9DF1-BC0E83D16334}" srcId="{2649758B-9861-479D-A7EE-41C9C4B6C90B}" destId="{7A73A0C2-2327-46C5-87DA-0D20C1B91300}" srcOrd="0" destOrd="0" parTransId="{A311259B-C65D-4191-BC14-7C5AEA06200F}" sibTransId="{C4E9FBDE-46C3-45FC-9AB3-0E0651211B80}"/>
    <dgm:cxn modelId="{E1B9C99A-722B-4FD1-8F8B-7AC226565E2B}" srcId="{34768FFA-DBF0-4257-9586-42EC1E69CB79}" destId="{2649758B-9861-479D-A7EE-41C9C4B6C90B}" srcOrd="0" destOrd="0" parTransId="{0EEA4195-BAE2-4EB1-9F3B-6531850729AD}" sibTransId="{0E08EC8E-AA81-4264-AA3B-AD8C849EAD6F}"/>
    <dgm:cxn modelId="{387D0D09-B27E-447C-B6E2-BABCF0C34A39}" srcId="{2649758B-9861-479D-A7EE-41C9C4B6C90B}" destId="{A897DF1C-2DF2-49A7-BE84-4A9B3010AABD}" srcOrd="2" destOrd="0" parTransId="{89962CDC-2E90-4415-8D23-83C01AB5309C}" sibTransId="{6C380EDE-99A2-4F9B-921A-A4D16E8A01D7}"/>
    <dgm:cxn modelId="{540F7F82-2799-4A32-8F7C-0A1D748B8927}" type="presOf" srcId="{34768FFA-DBF0-4257-9586-42EC1E69CB79}" destId="{06179402-C452-4CE9-A15B-F64C1048BE79}" srcOrd="0" destOrd="0" presId="urn:microsoft.com/office/officeart/2005/8/layout/radial3"/>
    <dgm:cxn modelId="{5D58C8E6-A0E4-44C8-BFE5-B0EADCFDF546}" srcId="{2649758B-9861-479D-A7EE-41C9C4B6C90B}" destId="{DF0FECC0-8769-4D11-BD99-AA469A2C6840}" srcOrd="1" destOrd="0" parTransId="{CD0B634D-720A-40FF-B0C8-5096D58CCF89}" sibTransId="{5E94CA7C-196A-4ED0-9E4A-655C15A0B194}"/>
    <dgm:cxn modelId="{041D950C-D7AD-4E50-8F8E-53D37D8BCC78}" type="presOf" srcId="{90B71798-A450-487B-939C-6EA236C4AC29}" destId="{D271A904-7A31-4FEC-977C-D82C04EFB9F6}" srcOrd="0" destOrd="0" presId="urn:microsoft.com/office/officeart/2005/8/layout/radial3"/>
    <dgm:cxn modelId="{11017DFB-624E-429C-94E2-1B2C82F491AA}" type="presOf" srcId="{2649758B-9861-479D-A7EE-41C9C4B6C90B}" destId="{51D4F819-6B88-4040-9DB0-25B8B12474E7}" srcOrd="0" destOrd="0" presId="urn:microsoft.com/office/officeart/2005/8/layout/radial3"/>
    <dgm:cxn modelId="{F7CB13C1-E256-4F7F-AAE1-D4839FD7933E}" type="presOf" srcId="{A897DF1C-2DF2-49A7-BE84-4A9B3010AABD}" destId="{439BBFC3-CF02-47F8-9A4B-FBFA3097C818}" srcOrd="0" destOrd="0" presId="urn:microsoft.com/office/officeart/2005/8/layout/radial3"/>
    <dgm:cxn modelId="{3F3653B2-9B98-47A2-A753-3F645BE35864}" type="presOf" srcId="{7A73A0C2-2327-46C5-87DA-0D20C1B91300}" destId="{C1635724-7B0D-4D4C-9835-EE5E673B8FBD}" srcOrd="0" destOrd="0" presId="urn:microsoft.com/office/officeart/2005/8/layout/radial3"/>
    <dgm:cxn modelId="{59575492-8933-4C3F-A234-75E9AEC53CCD}" type="presParOf" srcId="{06179402-C452-4CE9-A15B-F64C1048BE79}" destId="{907A864A-56D9-4E24-9944-82310E9C4D41}" srcOrd="0" destOrd="0" presId="urn:microsoft.com/office/officeart/2005/8/layout/radial3"/>
    <dgm:cxn modelId="{73BFDF92-DD26-4F7B-9783-B911D0FAC1ED}" type="presParOf" srcId="{907A864A-56D9-4E24-9944-82310E9C4D41}" destId="{51D4F819-6B88-4040-9DB0-25B8B12474E7}" srcOrd="0" destOrd="0" presId="urn:microsoft.com/office/officeart/2005/8/layout/radial3"/>
    <dgm:cxn modelId="{D644CF23-8CE1-417B-ADDE-301A76FD0F05}" type="presParOf" srcId="{907A864A-56D9-4E24-9944-82310E9C4D41}" destId="{C1635724-7B0D-4D4C-9835-EE5E673B8FBD}" srcOrd="1" destOrd="0" presId="urn:microsoft.com/office/officeart/2005/8/layout/radial3"/>
    <dgm:cxn modelId="{EBA67D09-71F0-4319-8E4A-B05987EC64A3}" type="presParOf" srcId="{907A864A-56D9-4E24-9944-82310E9C4D41}" destId="{204530D9-C3B1-4513-B491-B825AEFA4C78}" srcOrd="2" destOrd="0" presId="urn:microsoft.com/office/officeart/2005/8/layout/radial3"/>
    <dgm:cxn modelId="{C99D8084-63F2-4EC9-8699-C9EC7C5ADF6C}" type="presParOf" srcId="{907A864A-56D9-4E24-9944-82310E9C4D41}" destId="{439BBFC3-CF02-47F8-9A4B-FBFA3097C818}" srcOrd="3" destOrd="0" presId="urn:microsoft.com/office/officeart/2005/8/layout/radial3"/>
    <dgm:cxn modelId="{A2D25B52-6E30-486C-B783-D632A6DCB370}" type="presParOf" srcId="{907A864A-56D9-4E24-9944-82310E9C4D41}" destId="{D271A904-7A31-4FEC-977C-D82C04EFB9F6}" srcOrd="4" destOrd="0" presId="urn:microsoft.com/office/officeart/2005/8/layout/radial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A51769-CAF6-44EF-A213-A9071889B389}" type="doc">
      <dgm:prSet loTypeId="urn:microsoft.com/office/officeart/2005/8/layout/cycle8" loCatId="cycle" qsTypeId="urn:microsoft.com/office/officeart/2005/8/quickstyle/3d1" qsCatId="3D" csTypeId="urn:microsoft.com/office/officeart/2005/8/colors/accent2_5" csCatId="accent2" phldr="1"/>
      <dgm:spPr/>
    </dgm:pt>
    <dgm:pt modelId="{4910BADB-39D4-4F0B-8581-24285B835BA2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 начинающимися или уже имеющимися проблемами по здоровью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57A728D-98FD-4268-A58C-EF491CB31661}" type="parTrans" cxnId="{8B18A9C8-A77B-4F98-B1EB-651AAA1E8E56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0C937D-12AA-45E1-83D7-74D33F05FBCA}" type="sibTrans" cxnId="{8B18A9C8-A77B-4F98-B1EB-651AAA1E8E56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CBC9C5-71A7-464F-BC47-8DED920CDE94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Пациенты в возрасте старше 35 лет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8C4FB4-172B-43EA-9BE9-E688590E0563}" type="parTrans" cxnId="{041386A1-E3EB-4E47-A066-99E77357ECB6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BF61D0E-6604-4C34-833F-D5BA94E6713E}" type="sibTrans" cxnId="{041386A1-E3EB-4E47-A066-99E77357ECB6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4B743F-D5D7-4D0C-88B9-2F3EB1FA9516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 нереализованными творческими замыслами.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FF714F-9F77-4024-A9E1-65497EDCDC52}" type="parTrans" cxnId="{8768150F-15A9-48BA-BF10-E7CE6C036E78}">
      <dgm:prSet/>
      <dgm:spPr/>
      <dgm:t>
        <a:bodyPr/>
        <a:lstStyle/>
        <a:p>
          <a:endParaRPr lang="ru-RU"/>
        </a:p>
      </dgm:t>
    </dgm:pt>
    <dgm:pt modelId="{1898A1C3-18BE-456D-903A-0CF125F39533}" type="sibTrans" cxnId="{8768150F-15A9-48BA-BF10-E7CE6C036E78}">
      <dgm:prSet/>
      <dgm:spPr/>
      <dgm:t>
        <a:bodyPr/>
        <a:lstStyle/>
        <a:p>
          <a:endParaRPr lang="ru-RU"/>
        </a:p>
      </dgm:t>
    </dgm:pt>
    <dgm:pt modelId="{C1B25C12-E9EF-4993-83F1-147E0D0B50AB}" type="pres">
      <dgm:prSet presAssocID="{29A51769-CAF6-44EF-A213-A9071889B389}" presName="compositeShape" presStyleCnt="0">
        <dgm:presLayoutVars>
          <dgm:chMax val="7"/>
          <dgm:dir/>
          <dgm:resizeHandles val="exact"/>
        </dgm:presLayoutVars>
      </dgm:prSet>
      <dgm:spPr/>
    </dgm:pt>
    <dgm:pt modelId="{8A847A00-4D56-4929-8BA0-F24442FF0FF1}" type="pres">
      <dgm:prSet presAssocID="{29A51769-CAF6-44EF-A213-A9071889B389}" presName="wedge1" presStyleLbl="node1" presStyleIdx="0" presStyleCnt="3"/>
      <dgm:spPr/>
      <dgm:t>
        <a:bodyPr/>
        <a:lstStyle/>
        <a:p>
          <a:endParaRPr lang="ru-RU"/>
        </a:p>
      </dgm:t>
    </dgm:pt>
    <dgm:pt modelId="{EECE98B0-C19E-4954-AF6E-26A600781431}" type="pres">
      <dgm:prSet presAssocID="{29A51769-CAF6-44EF-A213-A9071889B389}" presName="dummy1a" presStyleCnt="0"/>
      <dgm:spPr/>
    </dgm:pt>
    <dgm:pt modelId="{237119FA-39EF-4C32-BD9B-62CA7EA2C5E3}" type="pres">
      <dgm:prSet presAssocID="{29A51769-CAF6-44EF-A213-A9071889B389}" presName="dummy1b" presStyleCnt="0"/>
      <dgm:spPr/>
    </dgm:pt>
    <dgm:pt modelId="{4D68FD36-ACED-471D-90F8-60536C5E27C1}" type="pres">
      <dgm:prSet presAssocID="{29A51769-CAF6-44EF-A213-A9071889B38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DEDF66-4D12-49C1-8B04-020121511228}" type="pres">
      <dgm:prSet presAssocID="{29A51769-CAF6-44EF-A213-A9071889B389}" presName="wedge2" presStyleLbl="node1" presStyleIdx="1" presStyleCnt="3"/>
      <dgm:spPr/>
      <dgm:t>
        <a:bodyPr/>
        <a:lstStyle/>
        <a:p>
          <a:endParaRPr lang="ru-RU"/>
        </a:p>
      </dgm:t>
    </dgm:pt>
    <dgm:pt modelId="{480BB2D2-4738-4A42-8D84-15820DDBB528}" type="pres">
      <dgm:prSet presAssocID="{29A51769-CAF6-44EF-A213-A9071889B389}" presName="dummy2a" presStyleCnt="0"/>
      <dgm:spPr/>
    </dgm:pt>
    <dgm:pt modelId="{EA75EE75-F366-4B5F-A94B-7ECC57569C00}" type="pres">
      <dgm:prSet presAssocID="{29A51769-CAF6-44EF-A213-A9071889B389}" presName="dummy2b" presStyleCnt="0"/>
      <dgm:spPr/>
    </dgm:pt>
    <dgm:pt modelId="{D6FEDE94-FB03-44E8-A3AB-F0647B4A1A74}" type="pres">
      <dgm:prSet presAssocID="{29A51769-CAF6-44EF-A213-A9071889B38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D91DD-514B-46AF-AAF5-B9C716499DF9}" type="pres">
      <dgm:prSet presAssocID="{29A51769-CAF6-44EF-A213-A9071889B389}" presName="wedge3" presStyleLbl="node1" presStyleIdx="2" presStyleCnt="3"/>
      <dgm:spPr/>
      <dgm:t>
        <a:bodyPr/>
        <a:lstStyle/>
        <a:p>
          <a:endParaRPr lang="ru-RU"/>
        </a:p>
      </dgm:t>
    </dgm:pt>
    <dgm:pt modelId="{79311C6D-B3F8-4DCD-A1C3-B233D8A52F51}" type="pres">
      <dgm:prSet presAssocID="{29A51769-CAF6-44EF-A213-A9071889B389}" presName="dummy3a" presStyleCnt="0"/>
      <dgm:spPr/>
    </dgm:pt>
    <dgm:pt modelId="{CD819C2E-55C9-4F79-BA2B-4D747BB85170}" type="pres">
      <dgm:prSet presAssocID="{29A51769-CAF6-44EF-A213-A9071889B389}" presName="dummy3b" presStyleCnt="0"/>
      <dgm:spPr/>
    </dgm:pt>
    <dgm:pt modelId="{1703D1B7-2C8C-4C50-B41F-C61A53ABB53D}" type="pres">
      <dgm:prSet presAssocID="{29A51769-CAF6-44EF-A213-A9071889B38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A32C75-5A2D-4CD4-A366-88993DF8D9CB}" type="pres">
      <dgm:prSet presAssocID="{6F0C937D-12AA-45E1-83D7-74D33F05FBCA}" presName="arrowWedge1" presStyleLbl="fgSibTrans2D1" presStyleIdx="0" presStyleCnt="3"/>
      <dgm:spPr/>
    </dgm:pt>
    <dgm:pt modelId="{ABBABE00-4808-44FA-811C-BD295A0F93DD}" type="pres">
      <dgm:prSet presAssocID="{1898A1C3-18BE-456D-903A-0CF125F39533}" presName="arrowWedge2" presStyleLbl="fgSibTrans2D1" presStyleIdx="1" presStyleCnt="3"/>
      <dgm:spPr/>
    </dgm:pt>
    <dgm:pt modelId="{6252529C-1A49-4428-B85A-926CA658249A}" type="pres">
      <dgm:prSet presAssocID="{EBF61D0E-6604-4C34-833F-D5BA94E6713E}" presName="arrowWedge3" presStyleLbl="fgSibTrans2D1" presStyleIdx="2" presStyleCnt="3"/>
      <dgm:spPr/>
    </dgm:pt>
  </dgm:ptLst>
  <dgm:cxnLst>
    <dgm:cxn modelId="{465A84B7-D978-4521-A188-ABFBDC1E061F}" type="presOf" srcId="{9DCBC9C5-71A7-464F-BC47-8DED920CDE94}" destId="{1703D1B7-2C8C-4C50-B41F-C61A53ABB53D}" srcOrd="1" destOrd="0" presId="urn:microsoft.com/office/officeart/2005/8/layout/cycle8"/>
    <dgm:cxn modelId="{8B18A9C8-A77B-4F98-B1EB-651AAA1E8E56}" srcId="{29A51769-CAF6-44EF-A213-A9071889B389}" destId="{4910BADB-39D4-4F0B-8581-24285B835BA2}" srcOrd="0" destOrd="0" parTransId="{057A728D-98FD-4268-A58C-EF491CB31661}" sibTransId="{6F0C937D-12AA-45E1-83D7-74D33F05FBCA}"/>
    <dgm:cxn modelId="{041386A1-E3EB-4E47-A066-99E77357ECB6}" srcId="{29A51769-CAF6-44EF-A213-A9071889B389}" destId="{9DCBC9C5-71A7-464F-BC47-8DED920CDE94}" srcOrd="2" destOrd="0" parTransId="{DB8C4FB4-172B-43EA-9BE9-E688590E0563}" sibTransId="{EBF61D0E-6604-4C34-833F-D5BA94E6713E}"/>
    <dgm:cxn modelId="{01CAC4D2-C22F-4DF9-8629-B98F84C4671C}" type="presOf" srcId="{234B743F-D5D7-4D0C-88B9-2F3EB1FA9516}" destId="{86DEDF66-4D12-49C1-8B04-020121511228}" srcOrd="0" destOrd="0" presId="urn:microsoft.com/office/officeart/2005/8/layout/cycle8"/>
    <dgm:cxn modelId="{8768150F-15A9-48BA-BF10-E7CE6C036E78}" srcId="{29A51769-CAF6-44EF-A213-A9071889B389}" destId="{234B743F-D5D7-4D0C-88B9-2F3EB1FA9516}" srcOrd="1" destOrd="0" parTransId="{8EFF714F-9F77-4024-A9E1-65497EDCDC52}" sibTransId="{1898A1C3-18BE-456D-903A-0CF125F39533}"/>
    <dgm:cxn modelId="{A67BAC41-08F2-4B46-A13D-BDE63156AD38}" type="presOf" srcId="{4910BADB-39D4-4F0B-8581-24285B835BA2}" destId="{4D68FD36-ACED-471D-90F8-60536C5E27C1}" srcOrd="1" destOrd="0" presId="urn:microsoft.com/office/officeart/2005/8/layout/cycle8"/>
    <dgm:cxn modelId="{4BCA74F4-AE4F-45FF-B311-D80BD199142B}" type="presOf" srcId="{4910BADB-39D4-4F0B-8581-24285B835BA2}" destId="{8A847A00-4D56-4929-8BA0-F24442FF0FF1}" srcOrd="0" destOrd="0" presId="urn:microsoft.com/office/officeart/2005/8/layout/cycle8"/>
    <dgm:cxn modelId="{26961A24-57E1-4C11-BBF6-75F50B247854}" type="presOf" srcId="{9DCBC9C5-71A7-464F-BC47-8DED920CDE94}" destId="{68BD91DD-514B-46AF-AAF5-B9C716499DF9}" srcOrd="0" destOrd="0" presId="urn:microsoft.com/office/officeart/2005/8/layout/cycle8"/>
    <dgm:cxn modelId="{B3D976BB-BBC0-42C9-8EB0-9A8215CBDBD3}" type="presOf" srcId="{29A51769-CAF6-44EF-A213-A9071889B389}" destId="{C1B25C12-E9EF-4993-83F1-147E0D0B50AB}" srcOrd="0" destOrd="0" presId="urn:microsoft.com/office/officeart/2005/8/layout/cycle8"/>
    <dgm:cxn modelId="{DA14C7C2-34BF-4F90-A9ED-8EF5DE8C2107}" type="presOf" srcId="{234B743F-D5D7-4D0C-88B9-2F3EB1FA9516}" destId="{D6FEDE94-FB03-44E8-A3AB-F0647B4A1A74}" srcOrd="1" destOrd="0" presId="urn:microsoft.com/office/officeart/2005/8/layout/cycle8"/>
    <dgm:cxn modelId="{DD485BE3-6CFC-44A1-A471-1C4475C6240C}" type="presParOf" srcId="{C1B25C12-E9EF-4993-83F1-147E0D0B50AB}" destId="{8A847A00-4D56-4929-8BA0-F24442FF0FF1}" srcOrd="0" destOrd="0" presId="urn:microsoft.com/office/officeart/2005/8/layout/cycle8"/>
    <dgm:cxn modelId="{FD48830A-0398-4358-9105-4BD2CD253208}" type="presParOf" srcId="{C1B25C12-E9EF-4993-83F1-147E0D0B50AB}" destId="{EECE98B0-C19E-4954-AF6E-26A600781431}" srcOrd="1" destOrd="0" presId="urn:microsoft.com/office/officeart/2005/8/layout/cycle8"/>
    <dgm:cxn modelId="{B78FF984-F6BB-4FDD-A08F-4BA9B1E7037A}" type="presParOf" srcId="{C1B25C12-E9EF-4993-83F1-147E0D0B50AB}" destId="{237119FA-39EF-4C32-BD9B-62CA7EA2C5E3}" srcOrd="2" destOrd="0" presId="urn:microsoft.com/office/officeart/2005/8/layout/cycle8"/>
    <dgm:cxn modelId="{32449359-0822-4F94-9D41-C03F9BCC3580}" type="presParOf" srcId="{C1B25C12-E9EF-4993-83F1-147E0D0B50AB}" destId="{4D68FD36-ACED-471D-90F8-60536C5E27C1}" srcOrd="3" destOrd="0" presId="urn:microsoft.com/office/officeart/2005/8/layout/cycle8"/>
    <dgm:cxn modelId="{98B035CE-FA07-49C0-92DB-1C3D61FDAD64}" type="presParOf" srcId="{C1B25C12-E9EF-4993-83F1-147E0D0B50AB}" destId="{86DEDF66-4D12-49C1-8B04-020121511228}" srcOrd="4" destOrd="0" presId="urn:microsoft.com/office/officeart/2005/8/layout/cycle8"/>
    <dgm:cxn modelId="{BE2375F3-4669-419B-89AF-ADC0965A6216}" type="presParOf" srcId="{C1B25C12-E9EF-4993-83F1-147E0D0B50AB}" destId="{480BB2D2-4738-4A42-8D84-15820DDBB528}" srcOrd="5" destOrd="0" presId="urn:microsoft.com/office/officeart/2005/8/layout/cycle8"/>
    <dgm:cxn modelId="{A1F66A96-8DD2-4F07-875E-8EDB0B3C6757}" type="presParOf" srcId="{C1B25C12-E9EF-4993-83F1-147E0D0B50AB}" destId="{EA75EE75-F366-4B5F-A94B-7ECC57569C00}" srcOrd="6" destOrd="0" presId="urn:microsoft.com/office/officeart/2005/8/layout/cycle8"/>
    <dgm:cxn modelId="{17B5B947-A716-45D4-82EB-2EE885FEB951}" type="presParOf" srcId="{C1B25C12-E9EF-4993-83F1-147E0D0B50AB}" destId="{D6FEDE94-FB03-44E8-A3AB-F0647B4A1A74}" srcOrd="7" destOrd="0" presId="urn:microsoft.com/office/officeart/2005/8/layout/cycle8"/>
    <dgm:cxn modelId="{7D23DF62-9CFF-4736-8B55-3F86B94C2555}" type="presParOf" srcId="{C1B25C12-E9EF-4993-83F1-147E0D0B50AB}" destId="{68BD91DD-514B-46AF-AAF5-B9C716499DF9}" srcOrd="8" destOrd="0" presId="urn:microsoft.com/office/officeart/2005/8/layout/cycle8"/>
    <dgm:cxn modelId="{62754837-4507-4F0A-8B7E-C44EB345A2CE}" type="presParOf" srcId="{C1B25C12-E9EF-4993-83F1-147E0D0B50AB}" destId="{79311C6D-B3F8-4DCD-A1C3-B233D8A52F51}" srcOrd="9" destOrd="0" presId="urn:microsoft.com/office/officeart/2005/8/layout/cycle8"/>
    <dgm:cxn modelId="{3FB7A9C4-46A5-4DC2-A685-89A489F8DCBA}" type="presParOf" srcId="{C1B25C12-E9EF-4993-83F1-147E0D0B50AB}" destId="{CD819C2E-55C9-4F79-BA2B-4D747BB85170}" srcOrd="10" destOrd="0" presId="urn:microsoft.com/office/officeart/2005/8/layout/cycle8"/>
    <dgm:cxn modelId="{336BCB03-19B0-4DAC-A001-F538A3BD92AF}" type="presParOf" srcId="{C1B25C12-E9EF-4993-83F1-147E0D0B50AB}" destId="{1703D1B7-2C8C-4C50-B41F-C61A53ABB53D}" srcOrd="11" destOrd="0" presId="urn:microsoft.com/office/officeart/2005/8/layout/cycle8"/>
    <dgm:cxn modelId="{5CE3C3B1-3731-4995-9637-72214A0E628D}" type="presParOf" srcId="{C1B25C12-E9EF-4993-83F1-147E0D0B50AB}" destId="{65A32C75-5A2D-4CD4-A366-88993DF8D9CB}" srcOrd="12" destOrd="0" presId="urn:microsoft.com/office/officeart/2005/8/layout/cycle8"/>
    <dgm:cxn modelId="{C4B04031-91E1-4E43-A83C-A397B8277330}" type="presParOf" srcId="{C1B25C12-E9EF-4993-83F1-147E0D0B50AB}" destId="{ABBABE00-4808-44FA-811C-BD295A0F93DD}" srcOrd="13" destOrd="0" presId="urn:microsoft.com/office/officeart/2005/8/layout/cycle8"/>
    <dgm:cxn modelId="{9ABD4EDA-3604-423D-A9F8-1CC482A9E99E}" type="presParOf" srcId="{C1B25C12-E9EF-4993-83F1-147E0D0B50AB}" destId="{6252529C-1A49-4428-B85A-926CA658249A}" srcOrd="14" destOrd="0" presId="urn:microsoft.com/office/officeart/2005/8/layout/cycle8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B62946-BE0B-4BB5-A1B6-CF89E8C2D843}" type="doc">
      <dgm:prSet loTypeId="urn:microsoft.com/office/officeart/2005/8/layout/radial4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859C9DB-3F19-4AA5-A69F-2EA442EC770A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 Помогут реализовать творческие замыслы и улучшить состояние здоровья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456FA03-7151-4EDA-B8E4-FFF0FF3359D8}" type="parTrans" cxnId="{C45AC32D-88C8-4BE0-9ADB-567851B519C6}">
      <dgm:prSet/>
      <dgm:spPr/>
      <dgm:t>
        <a:bodyPr/>
        <a:lstStyle/>
        <a:p>
          <a:pPr algn="ctr"/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1ED398D-FE29-4FA3-AD63-9D391037C5BA}" type="sibTrans" cxnId="{C45AC32D-88C8-4BE0-9ADB-567851B519C6}">
      <dgm:prSet/>
      <dgm:spPr/>
      <dgm:t>
        <a:bodyPr/>
        <a:lstStyle/>
        <a:p>
          <a:pPr algn="ctr"/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ABC880C-9F67-4220-A5A3-86E581D0E3CA}">
      <dgm:prSet phldrT="[Текст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Врач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1E8CFD7-B324-42FF-BE93-8A91F3CECA9B}" type="parTrans" cxnId="{18559249-BD4C-4E06-AD5B-667AB9207085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0ADF5E8-59A8-4755-8612-0651ADB8850A}" type="sibTrans" cxnId="{18559249-BD4C-4E06-AD5B-667AB9207085}">
      <dgm:prSet/>
      <dgm:spPr/>
      <dgm:t>
        <a:bodyPr/>
        <a:lstStyle/>
        <a:p>
          <a:pPr algn="ctr"/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ABB59F0-9991-46CA-B5D7-7FD7502B3C89}">
      <dgm:prSet phldrT="[Текст]"/>
      <dgm:spPr/>
      <dgm:t>
        <a:bodyPr/>
        <a:lstStyle/>
        <a:p>
          <a:pPr algn="ctr"/>
          <a:r>
            <a:rPr lang="ru-RU" b="0" dirty="0" smtClean="0">
              <a:latin typeface="Times New Roman" pitchFamily="18" charset="0"/>
              <a:cs typeface="Times New Roman" pitchFamily="18" charset="0"/>
            </a:rPr>
            <a:t>Преподаватели 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Луганской государственной академии культуры и искусств имени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М.Матусовского</a:t>
          </a:r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E9CDF5EC-F92A-4C98-BC06-39747E89AD2D}" type="parTrans" cxnId="{0CADE0BC-E188-4703-8B09-D0761AD6EA4E}">
      <dgm:prSet/>
      <dgm:spPr/>
      <dgm:t>
        <a:bodyPr/>
        <a:lstStyle/>
        <a:p>
          <a:pPr algn="ctr"/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0854E7E-9E33-40C3-B3BA-BB9EE05F7F49}" type="sibTrans" cxnId="{0CADE0BC-E188-4703-8B09-D0761AD6EA4E}">
      <dgm:prSet/>
      <dgm:spPr/>
      <dgm:t>
        <a:bodyPr/>
        <a:lstStyle/>
        <a:p>
          <a:pPr algn="ctr"/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512D89C-32C0-4255-B365-94FCB30BD653}" type="pres">
      <dgm:prSet presAssocID="{84B62946-BE0B-4BB5-A1B6-CF89E8C2D84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FDE31EB-2978-418F-A0B5-2339E553BBC2}" type="pres">
      <dgm:prSet presAssocID="{E859C9DB-3F19-4AA5-A69F-2EA442EC770A}" presName="centerShape" presStyleLbl="node0" presStyleIdx="0" presStyleCnt="1"/>
      <dgm:spPr/>
      <dgm:t>
        <a:bodyPr/>
        <a:lstStyle/>
        <a:p>
          <a:endParaRPr lang="ru-RU"/>
        </a:p>
      </dgm:t>
    </dgm:pt>
    <dgm:pt modelId="{E0D32AB6-B9DF-4EA9-A17A-2A75EFF25F97}" type="pres">
      <dgm:prSet presAssocID="{71E8CFD7-B324-42FF-BE93-8A91F3CECA9B}" presName="parTrans" presStyleLbl="bgSibTrans2D1" presStyleIdx="0" presStyleCnt="2"/>
      <dgm:spPr/>
    </dgm:pt>
    <dgm:pt modelId="{37777EE4-46D5-4C11-BEEE-5CEC0A97690E}" type="pres">
      <dgm:prSet presAssocID="{BABC880C-9F67-4220-A5A3-86E581D0E3CA}" presName="node" presStyleLbl="node1" presStyleIdx="0" presStyleCnt="2">
        <dgm:presLayoutVars>
          <dgm:bulletEnabled val="1"/>
        </dgm:presLayoutVars>
      </dgm:prSet>
      <dgm:spPr/>
    </dgm:pt>
    <dgm:pt modelId="{1EC48405-8F13-4D81-8581-3FE3E295BB17}" type="pres">
      <dgm:prSet presAssocID="{E9CDF5EC-F92A-4C98-BC06-39747E89AD2D}" presName="parTrans" presStyleLbl="bgSibTrans2D1" presStyleIdx="1" presStyleCnt="2"/>
      <dgm:spPr/>
    </dgm:pt>
    <dgm:pt modelId="{8360D5D6-516F-4C7D-A603-D98B9AD48A4D}" type="pres">
      <dgm:prSet presAssocID="{BABB59F0-9991-46CA-B5D7-7FD7502B3C8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CDA881-3D62-4460-A444-CA30BD4CCEE6}" type="presOf" srcId="{BABC880C-9F67-4220-A5A3-86E581D0E3CA}" destId="{37777EE4-46D5-4C11-BEEE-5CEC0A97690E}" srcOrd="0" destOrd="0" presId="urn:microsoft.com/office/officeart/2005/8/layout/radial4"/>
    <dgm:cxn modelId="{0CADE0BC-E188-4703-8B09-D0761AD6EA4E}" srcId="{E859C9DB-3F19-4AA5-A69F-2EA442EC770A}" destId="{BABB59F0-9991-46CA-B5D7-7FD7502B3C89}" srcOrd="1" destOrd="0" parTransId="{E9CDF5EC-F92A-4C98-BC06-39747E89AD2D}" sibTransId="{50854E7E-9E33-40C3-B3BA-BB9EE05F7F49}"/>
    <dgm:cxn modelId="{E7B8305B-C549-4F6E-BA0F-3C78D85997B8}" type="presOf" srcId="{71E8CFD7-B324-42FF-BE93-8A91F3CECA9B}" destId="{E0D32AB6-B9DF-4EA9-A17A-2A75EFF25F97}" srcOrd="0" destOrd="0" presId="urn:microsoft.com/office/officeart/2005/8/layout/radial4"/>
    <dgm:cxn modelId="{CD19FA0B-9C5F-4E41-BE06-BBAFC9BB2C04}" type="presOf" srcId="{E9CDF5EC-F92A-4C98-BC06-39747E89AD2D}" destId="{1EC48405-8F13-4D81-8581-3FE3E295BB17}" srcOrd="0" destOrd="0" presId="urn:microsoft.com/office/officeart/2005/8/layout/radial4"/>
    <dgm:cxn modelId="{96E1C2FF-371D-4B86-ACCF-E5F1409A7330}" type="presOf" srcId="{BABB59F0-9991-46CA-B5D7-7FD7502B3C89}" destId="{8360D5D6-516F-4C7D-A603-D98B9AD48A4D}" srcOrd="0" destOrd="0" presId="urn:microsoft.com/office/officeart/2005/8/layout/radial4"/>
    <dgm:cxn modelId="{18559249-BD4C-4E06-AD5B-667AB9207085}" srcId="{E859C9DB-3F19-4AA5-A69F-2EA442EC770A}" destId="{BABC880C-9F67-4220-A5A3-86E581D0E3CA}" srcOrd="0" destOrd="0" parTransId="{71E8CFD7-B324-42FF-BE93-8A91F3CECA9B}" sibTransId="{40ADF5E8-59A8-4755-8612-0651ADB8850A}"/>
    <dgm:cxn modelId="{184D45D7-1F54-4A41-9D19-2711D663446A}" type="presOf" srcId="{84B62946-BE0B-4BB5-A1B6-CF89E8C2D843}" destId="{6512D89C-32C0-4255-B365-94FCB30BD653}" srcOrd="0" destOrd="0" presId="urn:microsoft.com/office/officeart/2005/8/layout/radial4"/>
    <dgm:cxn modelId="{C45AC32D-88C8-4BE0-9ADB-567851B519C6}" srcId="{84B62946-BE0B-4BB5-A1B6-CF89E8C2D843}" destId="{E859C9DB-3F19-4AA5-A69F-2EA442EC770A}" srcOrd="0" destOrd="0" parTransId="{F456FA03-7151-4EDA-B8E4-FFF0FF3359D8}" sibTransId="{71ED398D-FE29-4FA3-AD63-9D391037C5BA}"/>
    <dgm:cxn modelId="{2E701398-EA0D-4F02-A54D-3F531D10E5C2}" type="presOf" srcId="{E859C9DB-3F19-4AA5-A69F-2EA442EC770A}" destId="{4FDE31EB-2978-418F-A0B5-2339E553BBC2}" srcOrd="0" destOrd="0" presId="urn:microsoft.com/office/officeart/2005/8/layout/radial4"/>
    <dgm:cxn modelId="{589488EB-6266-4B5F-AE04-E627CBA1EAF6}" type="presParOf" srcId="{6512D89C-32C0-4255-B365-94FCB30BD653}" destId="{4FDE31EB-2978-418F-A0B5-2339E553BBC2}" srcOrd="0" destOrd="0" presId="urn:microsoft.com/office/officeart/2005/8/layout/radial4"/>
    <dgm:cxn modelId="{E0B75E65-2419-445C-9E5E-C18FDA96C1C3}" type="presParOf" srcId="{6512D89C-32C0-4255-B365-94FCB30BD653}" destId="{E0D32AB6-B9DF-4EA9-A17A-2A75EFF25F97}" srcOrd="1" destOrd="0" presId="urn:microsoft.com/office/officeart/2005/8/layout/radial4"/>
    <dgm:cxn modelId="{160B3178-3ED0-453E-903A-3CE4F8435B79}" type="presParOf" srcId="{6512D89C-32C0-4255-B365-94FCB30BD653}" destId="{37777EE4-46D5-4C11-BEEE-5CEC0A97690E}" srcOrd="2" destOrd="0" presId="urn:microsoft.com/office/officeart/2005/8/layout/radial4"/>
    <dgm:cxn modelId="{07D6559B-D335-4748-9E7D-40431CE56DE6}" type="presParOf" srcId="{6512D89C-32C0-4255-B365-94FCB30BD653}" destId="{1EC48405-8F13-4D81-8581-3FE3E295BB17}" srcOrd="3" destOrd="0" presId="urn:microsoft.com/office/officeart/2005/8/layout/radial4"/>
    <dgm:cxn modelId="{F9FA841A-4CE3-4205-96BC-CABD93ED49A0}" type="presParOf" srcId="{6512D89C-32C0-4255-B365-94FCB30BD653}" destId="{8360D5D6-516F-4C7D-A603-D98B9AD48A4D}" srcOrd="4" destOrd="0" presId="urn:microsoft.com/office/officeart/2005/8/layout/radial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E6D974-37BF-47E1-9A63-04BA5B983E41}" type="doc">
      <dgm:prSet loTypeId="urn:microsoft.com/office/officeart/2005/8/layout/cycle3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6E2005D-9219-44DB-BC89-1F1CD4FE8F9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Решение проблем: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F1BE80-0597-463A-A12E-280E0F4FCAB9}" type="parTrans" cxnId="{59C99574-4FD3-48B8-9137-429002ADCFCF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BE1AE4-C848-4D12-95FD-9BF30E1A2EA3}" type="sibTrans" cxnId="{59C99574-4FD3-48B8-9137-429002ADCFCF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61CA0B6-5BD1-4759-9E33-D1FFB36E4450}">
      <dgm:prSet phldrT="[Текст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Психологические (выйти на сцену, выступить перед аудиторией)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BDF755-BF28-4947-8701-27DBF3F3812E}" type="parTrans" cxnId="{304345FE-F74A-47F3-ABBA-0689FC644D48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173D22-B8CA-4FB5-8931-844877978DDD}" type="sibTrans" cxnId="{304345FE-F74A-47F3-ABBA-0689FC644D48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70DBEE-2A0F-4C18-A0A1-7D5DE53B7DA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Проблемы памяти (декламируется текст)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651C4C1-7A15-43A6-96CB-1551589B1A9B}" type="parTrans" cxnId="{85BE8399-F26C-418B-A34D-0E146D57D868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91F73D-4423-4543-AD0B-22430FA114EA}" type="sibTrans" cxnId="{85BE8399-F26C-418B-A34D-0E146D57D868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498CD6D-8E21-41BA-A7C9-64C27BC0AE0C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Бронхо-легочной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системы (у певцов)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976B021-7FC4-4891-BE6F-36DFE55818DA}" type="parTrans" cxnId="{2D5E9DDF-6677-4152-AD1F-930B31550E12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7634F6-D0F8-4245-B50E-8DDA0BEEE181}" type="sibTrans" cxnId="{2D5E9DDF-6677-4152-AD1F-930B31550E12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D15E02-0561-4F1F-AEF7-E3555F8D1B8A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Опорно-двигательной системы (осанка, походка)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7E3657-1114-4691-9ACA-2781F48C5F1F}" type="parTrans" cxnId="{303DD942-3A15-4FD6-875A-9C6B30EC29A2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7B6C9F-D52A-492F-B7CF-7EEBBD0CB1A6}" type="sibTrans" cxnId="{303DD942-3A15-4FD6-875A-9C6B30EC29A2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6386134-5B16-430A-AABD-7BCE653A34F0}" type="pres">
      <dgm:prSet presAssocID="{E2E6D974-37BF-47E1-9A63-04BA5B983E41}" presName="Name0" presStyleCnt="0">
        <dgm:presLayoutVars>
          <dgm:dir/>
          <dgm:resizeHandles val="exact"/>
        </dgm:presLayoutVars>
      </dgm:prSet>
      <dgm:spPr/>
    </dgm:pt>
    <dgm:pt modelId="{B109A58F-B284-45B5-977E-5F816A36BE89}" type="pres">
      <dgm:prSet presAssocID="{E2E6D974-37BF-47E1-9A63-04BA5B983E41}" presName="cycle" presStyleCnt="0"/>
      <dgm:spPr/>
    </dgm:pt>
    <dgm:pt modelId="{C44D93E8-A649-4ADE-A6E0-727DE1841D6F}" type="pres">
      <dgm:prSet presAssocID="{E6E2005D-9219-44DB-BC89-1F1CD4FE8F95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968B2E-56C4-431F-9315-1B05C76F5C15}" type="pres">
      <dgm:prSet presAssocID="{4FBE1AE4-C848-4D12-95FD-9BF30E1A2EA3}" presName="sibTransFirstNode" presStyleLbl="bgShp" presStyleIdx="0" presStyleCnt="1"/>
      <dgm:spPr/>
    </dgm:pt>
    <dgm:pt modelId="{824AFEFC-6B27-4AE3-931B-8E2D04A79ABE}" type="pres">
      <dgm:prSet presAssocID="{461CA0B6-5BD1-4759-9E33-D1FFB36E4450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651CBD-216E-437A-BE93-9746FDD9D11E}" type="pres">
      <dgm:prSet presAssocID="{9370DBEE-2A0F-4C18-A0A1-7D5DE53B7DA1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9E370E-4986-4BF7-967D-A57C4340E9DC}" type="pres">
      <dgm:prSet presAssocID="{D498CD6D-8E21-41BA-A7C9-64C27BC0AE0C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734023-0D02-49C9-BD75-A6342B61EF6A}" type="pres">
      <dgm:prSet presAssocID="{A5D15E02-0561-4F1F-AEF7-E3555F8D1B8A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BE8399-F26C-418B-A34D-0E146D57D868}" srcId="{E2E6D974-37BF-47E1-9A63-04BA5B983E41}" destId="{9370DBEE-2A0F-4C18-A0A1-7D5DE53B7DA1}" srcOrd="2" destOrd="0" parTransId="{6651C4C1-7A15-43A6-96CB-1551589B1A9B}" sibTransId="{B291F73D-4423-4543-AD0B-22430FA114EA}"/>
    <dgm:cxn modelId="{71940BBD-1875-4BBA-AAB8-207727C5B57B}" type="presOf" srcId="{E2E6D974-37BF-47E1-9A63-04BA5B983E41}" destId="{56386134-5B16-430A-AABD-7BCE653A34F0}" srcOrd="0" destOrd="0" presId="urn:microsoft.com/office/officeart/2005/8/layout/cycle3"/>
    <dgm:cxn modelId="{DEC1AAE6-DE60-40F3-AF44-95EC0721A8F0}" type="presOf" srcId="{461CA0B6-5BD1-4759-9E33-D1FFB36E4450}" destId="{824AFEFC-6B27-4AE3-931B-8E2D04A79ABE}" srcOrd="0" destOrd="0" presId="urn:microsoft.com/office/officeart/2005/8/layout/cycle3"/>
    <dgm:cxn modelId="{D63255F0-30D5-44CA-94E1-FB0181BAF42C}" type="presOf" srcId="{4FBE1AE4-C848-4D12-95FD-9BF30E1A2EA3}" destId="{75968B2E-56C4-431F-9315-1B05C76F5C15}" srcOrd="0" destOrd="0" presId="urn:microsoft.com/office/officeart/2005/8/layout/cycle3"/>
    <dgm:cxn modelId="{303DD942-3A15-4FD6-875A-9C6B30EC29A2}" srcId="{E2E6D974-37BF-47E1-9A63-04BA5B983E41}" destId="{A5D15E02-0561-4F1F-AEF7-E3555F8D1B8A}" srcOrd="4" destOrd="0" parTransId="{7A7E3657-1114-4691-9ACA-2781F48C5F1F}" sibTransId="{657B6C9F-D52A-492F-B7CF-7EEBBD0CB1A6}"/>
    <dgm:cxn modelId="{304345FE-F74A-47F3-ABBA-0689FC644D48}" srcId="{E2E6D974-37BF-47E1-9A63-04BA5B983E41}" destId="{461CA0B6-5BD1-4759-9E33-D1FFB36E4450}" srcOrd="1" destOrd="0" parTransId="{69BDF755-BF28-4947-8701-27DBF3F3812E}" sibTransId="{1A173D22-B8CA-4FB5-8931-844877978DDD}"/>
    <dgm:cxn modelId="{127CA241-ACB2-4581-8BF7-7DEEB067A6F1}" type="presOf" srcId="{E6E2005D-9219-44DB-BC89-1F1CD4FE8F95}" destId="{C44D93E8-A649-4ADE-A6E0-727DE1841D6F}" srcOrd="0" destOrd="0" presId="urn:microsoft.com/office/officeart/2005/8/layout/cycle3"/>
    <dgm:cxn modelId="{59C99574-4FD3-48B8-9137-429002ADCFCF}" srcId="{E2E6D974-37BF-47E1-9A63-04BA5B983E41}" destId="{E6E2005D-9219-44DB-BC89-1F1CD4FE8F95}" srcOrd="0" destOrd="0" parTransId="{BEF1BE80-0597-463A-A12E-280E0F4FCAB9}" sibTransId="{4FBE1AE4-C848-4D12-95FD-9BF30E1A2EA3}"/>
    <dgm:cxn modelId="{7A061BDC-24A6-42E7-BA53-A5B454EC1C4C}" type="presOf" srcId="{9370DBEE-2A0F-4C18-A0A1-7D5DE53B7DA1}" destId="{D8651CBD-216E-437A-BE93-9746FDD9D11E}" srcOrd="0" destOrd="0" presId="urn:microsoft.com/office/officeart/2005/8/layout/cycle3"/>
    <dgm:cxn modelId="{2D5E9DDF-6677-4152-AD1F-930B31550E12}" srcId="{E2E6D974-37BF-47E1-9A63-04BA5B983E41}" destId="{D498CD6D-8E21-41BA-A7C9-64C27BC0AE0C}" srcOrd="3" destOrd="0" parTransId="{A976B021-7FC4-4891-BE6F-36DFE55818DA}" sibTransId="{BF7634F6-D0F8-4245-B50E-8DDA0BEEE181}"/>
    <dgm:cxn modelId="{CB7955D0-AF91-43D8-8265-59F89B8D8802}" type="presOf" srcId="{D498CD6D-8E21-41BA-A7C9-64C27BC0AE0C}" destId="{F49E370E-4986-4BF7-967D-A57C4340E9DC}" srcOrd="0" destOrd="0" presId="urn:microsoft.com/office/officeart/2005/8/layout/cycle3"/>
    <dgm:cxn modelId="{E0F69380-5DBB-4DC7-B1D4-78D14FA5E11E}" type="presOf" srcId="{A5D15E02-0561-4F1F-AEF7-E3555F8D1B8A}" destId="{1B734023-0D02-49C9-BD75-A6342B61EF6A}" srcOrd="0" destOrd="0" presId="urn:microsoft.com/office/officeart/2005/8/layout/cycle3"/>
    <dgm:cxn modelId="{1C21B87F-AF83-457C-B580-F9A0D935A934}" type="presParOf" srcId="{56386134-5B16-430A-AABD-7BCE653A34F0}" destId="{B109A58F-B284-45B5-977E-5F816A36BE89}" srcOrd="0" destOrd="0" presId="urn:microsoft.com/office/officeart/2005/8/layout/cycle3"/>
    <dgm:cxn modelId="{5063EE55-439D-4DE1-AD01-C15C906B8731}" type="presParOf" srcId="{B109A58F-B284-45B5-977E-5F816A36BE89}" destId="{C44D93E8-A649-4ADE-A6E0-727DE1841D6F}" srcOrd="0" destOrd="0" presId="urn:microsoft.com/office/officeart/2005/8/layout/cycle3"/>
    <dgm:cxn modelId="{0D9BF5D0-B588-45D8-AFE6-0202A7F8F97C}" type="presParOf" srcId="{B109A58F-B284-45B5-977E-5F816A36BE89}" destId="{75968B2E-56C4-431F-9315-1B05C76F5C15}" srcOrd="1" destOrd="0" presId="urn:microsoft.com/office/officeart/2005/8/layout/cycle3"/>
    <dgm:cxn modelId="{AFDC7E99-C64E-4D47-A4C4-15C8AAEFFD14}" type="presParOf" srcId="{B109A58F-B284-45B5-977E-5F816A36BE89}" destId="{824AFEFC-6B27-4AE3-931B-8E2D04A79ABE}" srcOrd="2" destOrd="0" presId="urn:microsoft.com/office/officeart/2005/8/layout/cycle3"/>
    <dgm:cxn modelId="{F5304964-FCC2-42F7-985F-0B87B2E28341}" type="presParOf" srcId="{B109A58F-B284-45B5-977E-5F816A36BE89}" destId="{D8651CBD-216E-437A-BE93-9746FDD9D11E}" srcOrd="3" destOrd="0" presId="urn:microsoft.com/office/officeart/2005/8/layout/cycle3"/>
    <dgm:cxn modelId="{0FA0CB7E-3631-4F7B-9345-1013A34E39CD}" type="presParOf" srcId="{B109A58F-B284-45B5-977E-5F816A36BE89}" destId="{F49E370E-4986-4BF7-967D-A57C4340E9DC}" srcOrd="4" destOrd="0" presId="urn:microsoft.com/office/officeart/2005/8/layout/cycle3"/>
    <dgm:cxn modelId="{1A45E1C6-5F95-40BF-B00E-4458B3203D5D}" type="presParOf" srcId="{B109A58F-B284-45B5-977E-5F816A36BE89}" destId="{1B734023-0D02-49C9-BD75-A6342B61EF6A}" srcOrd="5" destOrd="0" presId="urn:microsoft.com/office/officeart/2005/8/layout/cycle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 descr="https://sun9-37.userapi.com/impf/c630516/v630516983/33d09/4dDi-FYbKMY.jpg?size=1200x800&amp;quality=96&amp;sign=20e82fa718809d4e9ec33db842f96be8&amp;c_uniq_tag=z7wFM0fEDeeYcthepfTynEDfe8pEI4q9bZTl0mzUgyw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97379">
            <a:off x="3876238" y="551314"/>
            <a:ext cx="5067958" cy="23287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353245" y="3143248"/>
            <a:ext cx="6790755" cy="12090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Имаготерапия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Сцена – лечит!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344" name="Picture 8" descr="https://phonoteka.org/uploads/posts/2022-01/1643247070_11-phonoteka-org-p-fon-stseni-s-lyudmi-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4246048"/>
            <a:ext cx="4643470" cy="2611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428728" y="1071546"/>
            <a:ext cx="6572296" cy="3071834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Здоровый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 на сцене – это красивый человек.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путь к улучшению себя. 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3thnmrzftdyk.cdn.shift8web.com/wp-content/uploads/2023/04/zqkfm5hrmu2203crxwyfamircjfm5fq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4357694"/>
            <a:ext cx="3382755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s://api.top68.ru/attachments/c4190fedd34bc621be52b02b7d93b6098ddf1b23/store/crop/0/0/800/533/800/533/0/2cd102b251988495eea718aa49d00fcd43a33a0009b94019027360193fbe/IMG_55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429132"/>
            <a:ext cx="3431168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5984" y="0"/>
            <a:ext cx="5214974" cy="10772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Сцена – лечит!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857232"/>
            <a:ext cx="4714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Miama Nueva" pitchFamily="2" charset="-52"/>
              </a:rPr>
              <a:t>Суть проекта</a:t>
            </a:r>
            <a:endParaRPr lang="ru-RU" sz="4800" b="1" dirty="0">
              <a:latin typeface="Miama Nueva" pitchFamily="2" charset="-52"/>
            </a:endParaRPr>
          </a:p>
        </p:txBody>
      </p:sp>
      <p:sp>
        <p:nvSpPr>
          <p:cNvPr id="3" name="Табличка 2"/>
          <p:cNvSpPr/>
          <p:nvPr/>
        </p:nvSpPr>
        <p:spPr>
          <a:xfrm>
            <a:off x="1643042" y="2214554"/>
            <a:ext cx="6357982" cy="1785950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Имаготерапия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разновидность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арт-терапии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 которой главным средством достижения терапевтического эффекта является развитие и обогащение личности пациента путём активизации творческой активности пациента.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addwin.ru/uploads/2015/04/%D0%9A%D0%BE%D0%BF%D0%B8%D1%8F-Jevi_Eluloomang_large-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68510">
            <a:off x="501617" y="4184788"/>
            <a:ext cx="3431168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 descr="https://www.tri-c.edu/news-and-events/images/theatre-masks-resiz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0055">
            <a:off x="4941579" y="4139274"/>
            <a:ext cx="3500412" cy="2202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6" name="Picture 12" descr="https://www.oum.ru/upload/iblock/971/971074a88e3636d37ae87c80c653df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94792">
            <a:off x="6033061" y="4726459"/>
            <a:ext cx="2718404" cy="18446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071546"/>
          <a:ext cx="8229600" cy="5554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1510" name="Picture 6" descr="https://cmirshvetsovoy.ru/wp-content/uploads/2022/07/pic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152921">
            <a:off x="785786" y="1214422"/>
            <a:ext cx="2571768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2" name="Picture 8" descr="https://egevpare.ru/wp-content/uploads/2022/10/dihatelnaya-sistem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454477">
            <a:off x="5929322" y="1071546"/>
            <a:ext cx="2214578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8" name="Picture 14" descr="https://nogostop.ru/wp-content/uploads/2018/03/i-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27669">
            <a:off x="381189" y="4974418"/>
            <a:ext cx="2571768" cy="14466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.zapolarye.ru/upload/iblock/e74/e749c7e8f28ad0ef160fcbb959814c6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3128910" cy="20859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itchFamily="2" charset="-52"/>
              </a:rPr>
              <a:t>Целевая аудитория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ama Nueva" pitchFamily="2" charset="-52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428860" y="171448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2" name="Picture 4" descr="https://upload.wikimedia.org/wikipedia/commons/7/77/Teatr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286256"/>
            <a:ext cx="3340537" cy="2225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itchFamily="2" charset="-52"/>
              </a:rPr>
              <a:t>Результаты проекта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ama Nueva" pitchFamily="2" charset="-52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https://mklnr.su/uploads/posts/2022-09/1664369933_yvszmtu1xn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59974">
            <a:off x="6072198" y="4143380"/>
            <a:ext cx="285752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https://corp.evalar.ru/upload/iblock/0f5/fl0amyodzasa8ys916jfx9d1q47cicb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269231">
            <a:off x="221558" y="4285906"/>
            <a:ext cx="2571768" cy="208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kartinkin.net/uploads/posts/2021-07/1627204462_25-kartinkin-com-p-fon-stseni-s-lyudmi-krasivo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786058"/>
            <a:ext cx="3143272" cy="2095515"/>
          </a:xfrm>
          <a:prstGeom prst="rect">
            <a:avLst/>
          </a:prstGeom>
          <a:noFill/>
        </p:spPr>
      </p:pic>
      <p:pic>
        <p:nvPicPr>
          <p:cNvPr id="5122" name="Picture 2" descr="https://damion.club/uploads/posts/2022-01/thumbs/1642534901_7-damion-club-p-fon-po-proforientatsii-dlya-prezentatsii-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85728"/>
            <a:ext cx="2071702" cy="1405305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14422"/>
          <a:ext cx="914400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i.pinimg.com/originals/ad/5f/6c/ad5f6c49fb79f4a15c3c9ca3bb85f6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785926"/>
            <a:ext cx="2786082" cy="1567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itchFamily="2" charset="-52"/>
              </a:rPr>
              <a:t>Реализация проекта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ama Nueva" pitchFamily="2" charset="-52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714348" y="2143116"/>
            <a:ext cx="4071966" cy="92869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Пилотный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проект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143108" y="3357562"/>
            <a:ext cx="4071966" cy="107157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Группа из 7-10 человек с проблемами по здоровью и творческим потенциалом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4071934" y="4786322"/>
            <a:ext cx="4071966" cy="107157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Совместные групповые занятия с врачами и преподавателями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azertag.az/files/galleryphoto/2019/3/156873809533923198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786322"/>
            <a:ext cx="2768187" cy="1845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itchFamily="2" charset="-52"/>
              </a:rPr>
              <a:t>Польза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ama Nueva" pitchFamily="2" charset="-52"/>
            </a:endParaRPr>
          </a:p>
        </p:txBody>
      </p:sp>
      <p:sp>
        <p:nvSpPr>
          <p:cNvPr id="4" name="Табличка 3"/>
          <p:cNvSpPr/>
          <p:nvPr/>
        </p:nvSpPr>
        <p:spPr>
          <a:xfrm>
            <a:off x="714348" y="2214554"/>
            <a:ext cx="7786742" cy="1285884"/>
          </a:xfrm>
          <a:prstGeom prst="plaqu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становится здоровее и счастливее от возможности реализовать себя и раскрыть свой внутренний потенциал.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get.wallhere.com/photo/creativity-singing-performance-stage-darkness-screenshot-concert-computer-wallpaper-musical-theatre-performance-art-performing-arts-1935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786190"/>
            <a:ext cx="4318030" cy="2714644"/>
          </a:xfrm>
          <a:prstGeom prst="rect">
            <a:avLst/>
          </a:prstGeom>
          <a:noFill/>
        </p:spPr>
      </p:pic>
      <p:pic>
        <p:nvPicPr>
          <p:cNvPr id="3076" name="Picture 4" descr="https://afisha.nyc/wp-content/uploads/2017/01/796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786190"/>
            <a:ext cx="3750495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itchFamily="2" charset="-52"/>
              </a:rPr>
              <a:t>Помощь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ama Nueva" pitchFamily="2" charset="-52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0" y="1785926"/>
            <a:ext cx="4071934" cy="4500594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сумеем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помочь одному, есть возможность помочь многим. Это наглядный пример как любой желающий может стать здоровее и своим примером указать путь к здоровью для многих. 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alfa28.ru/wp-content/uploads/2021/03/rodstvenniki_zavisimi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928802"/>
            <a:ext cx="2857520" cy="17766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2" name="Picture 4" descr="https://cdn-priazovka.storage.yandexcloud.net/uploads/2023/04/qtcamv7awi4-1-1024x6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65353">
            <a:off x="4857752" y="4000504"/>
            <a:ext cx="3786214" cy="2525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207</Words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Целевая аудитория </vt:lpstr>
      <vt:lpstr>Результаты проекта</vt:lpstr>
      <vt:lpstr>Слайд 6</vt:lpstr>
      <vt:lpstr>Реализация проекта</vt:lpstr>
      <vt:lpstr>Польза</vt:lpstr>
      <vt:lpstr>Помощь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18</cp:revision>
  <dcterms:created xsi:type="dcterms:W3CDTF">2023-04-23T17:23:47Z</dcterms:created>
  <dcterms:modified xsi:type="dcterms:W3CDTF">2023-04-24T14:40:35Z</dcterms:modified>
</cp:coreProperties>
</file>