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4" r:id="rId3"/>
    <p:sldId id="288" r:id="rId4"/>
    <p:sldId id="267" r:id="rId5"/>
    <p:sldId id="279" r:id="rId6"/>
    <p:sldId id="291" r:id="rId7"/>
    <p:sldId id="284" r:id="rId8"/>
    <p:sldId id="260" r:id="rId9"/>
    <p:sldId id="281" r:id="rId10"/>
    <p:sldId id="265" r:id="rId11"/>
    <p:sldId id="263" r:id="rId12"/>
    <p:sldId id="285" r:id="rId13"/>
    <p:sldId id="286" r:id="rId14"/>
    <p:sldId id="278" r:id="rId15"/>
    <p:sldId id="270" r:id="rId16"/>
    <p:sldId id="275" r:id="rId17"/>
    <p:sldId id="266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4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9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2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1434-C340-4CE0-A2F5-4A4D01D4F42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378E-AC49-4C6F-9A73-A041F16DA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3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8922"/>
          <a:stretch/>
        </p:blipFill>
        <p:spPr>
          <a:xfrm>
            <a:off x="1684773" y="152400"/>
            <a:ext cx="8956431" cy="6846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922"/>
          <a:stretch/>
        </p:blipFill>
        <p:spPr>
          <a:xfrm>
            <a:off x="1684773" y="152400"/>
            <a:ext cx="8956431" cy="68462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922"/>
          <a:stretch/>
        </p:blipFill>
        <p:spPr>
          <a:xfrm>
            <a:off x="1532373" y="0"/>
            <a:ext cx="8956431" cy="6846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093" y="54714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3652" y="565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86989" y="208547"/>
            <a:ext cx="7348519" cy="92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Ленинградское областное государственное автономное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Бокситогорский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комплексный центр социального обслуживания населения» г. Пикалево»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2373" y="5471408"/>
            <a:ext cx="772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отделения несовершеннолетних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 с детьми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6" y="-18738"/>
            <a:ext cx="8964118" cy="68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915" b="3292"/>
          <a:stretch/>
        </p:blipFill>
        <p:spPr>
          <a:xfrm>
            <a:off x="1424065" y="0"/>
            <a:ext cx="9024079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1" y="0"/>
            <a:ext cx="912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" y="0"/>
            <a:ext cx="9401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000"/>
          <a:stretch/>
        </p:blipFill>
        <p:spPr>
          <a:xfrm>
            <a:off x="1453662" y="2602522"/>
            <a:ext cx="8862646" cy="4255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6457"/>
          <a:stretch/>
        </p:blipFill>
        <p:spPr>
          <a:xfrm>
            <a:off x="1453662" y="0"/>
            <a:ext cx="8862646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44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0"/>
            <a:ext cx="9566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895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0"/>
            <a:ext cx="942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86693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85" y="0"/>
            <a:ext cx="88142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475"/>
          <a:stretch/>
        </p:blipFill>
        <p:spPr>
          <a:xfrm>
            <a:off x="1588957" y="0"/>
            <a:ext cx="878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1385"/>
          <a:stretch/>
        </p:blipFill>
        <p:spPr>
          <a:xfrm>
            <a:off x="1336431" y="0"/>
            <a:ext cx="958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30"/>
          <a:stretch/>
        </p:blipFill>
        <p:spPr>
          <a:xfrm>
            <a:off x="1124261" y="0"/>
            <a:ext cx="95787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0"/>
            <a:ext cx="916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8"/>
          <a:stretch/>
        </p:blipFill>
        <p:spPr>
          <a:xfrm>
            <a:off x="1484026" y="0"/>
            <a:ext cx="9233941" cy="3837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4026" y="3957403"/>
            <a:ext cx="9502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психологическое здоровье воспитанников центра значительно ухудшилось в последнее время .В связи  с этим мы уделяем особое внимание воспитанию физически здорового и социально адаптированного ребёнка, обеспечению его психического благополучия , а также формированию у детей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своё здоровье.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1" y="0"/>
            <a:ext cx="912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70</Words>
  <Application>Microsoft Office PowerPoint</Application>
  <PresentationFormat>Широкоэкранный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ЦСОН</dc:creator>
  <cp:lastModifiedBy>ЦСОН</cp:lastModifiedBy>
  <cp:revision>30</cp:revision>
  <dcterms:created xsi:type="dcterms:W3CDTF">2025-03-11T09:59:04Z</dcterms:created>
  <dcterms:modified xsi:type="dcterms:W3CDTF">2025-03-25T09:37:30Z</dcterms:modified>
</cp:coreProperties>
</file>