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9435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1010.jpeg" Type="http://schemas.openxmlformats.org/officeDocument/2006/relationships/image"/>
</Relationships>
</file>

<file path=ppt/slides/_rels/slide11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1111.jpeg" Type="http://schemas.openxmlformats.org/officeDocument/2006/relationships/image"/>
</Relationships>
</file>

<file path=ppt/slides/_rels/slide12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1212.jpeg" Type="http://schemas.openxmlformats.org/officeDocument/2006/relationships/image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1414.jpeg" Type="http://schemas.openxmlformats.org/officeDocument/2006/relationships/image"/>
</Relationships>
</file>

<file path=ppt/slides/_rels/slide15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1515.jpeg" Type="http://schemas.openxmlformats.org/officeDocument/2006/relationships/image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2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022.jpeg" Type="http://schemas.openxmlformats.org/officeDocument/2006/relationships/image"/>
</Relationships>
</file>

<file path=ppt/slides/_rels/slide3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033.jpeg" Type="http://schemas.openxmlformats.org/officeDocument/2006/relationships/image"/>
</Relationships>
</file>

<file path=ppt/slides/_rels/slide4.xml.rels><?xml version="1.0" encoding="UTF-8" standalone="yes" ?><Relationships xmlns="http://schemas.openxmlformats.org/package/2006/relationships">
  <Relationship Id="rId1" Target="../slideLayouts/slideLayout1.xml" Type="http://schemas.openxmlformats.org/officeDocument/2006/relationships/slideLayout"/>
  <Relationship Id="rId2" Target="../media/presentation-00044.jpe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2023-02-09T07:21:34Z</dcterms:created>
  <dcterms:modified xsi:type="dcterms:W3CDTF">2023-02-09T07:21:34Z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1288859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