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4" r:id="rId4"/>
  </p:sldMasterIdLst>
  <p:notesMasterIdLst>
    <p:notesMasterId r:id="rId9"/>
  </p:notesMasterIdLst>
  <p:handoutMasterIdLst>
    <p:handoutMasterId r:id="rId10"/>
  </p:handoutMasterIdLst>
  <p:sldIdLst>
    <p:sldId id="264" r:id="rId5"/>
    <p:sldId id="281" r:id="rId6"/>
    <p:sldId id="282" r:id="rId7"/>
    <p:sldId id="283" r:id="rId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CD5339C-519D-4230-BF0C-1BF09A2FE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982FE9-1227-454F-8FBE-5D49EEFE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C81BD1-78DD-4346-A058-9DF7404AC282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C515AC-387D-4DC2-8066-2F960E151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CA55534-4B86-498E-A9D9-C98A3290D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9C5148-8ED6-434E-BA59-EF48324382B2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3899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5290D6-ED25-48F8-862E-D6C23DB93553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ED33291-C0D9-4415-AEC4-F67D377A5ADC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9030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ED33291-C0D9-4415-AEC4-F67D377A5ADC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736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9B869A-7DF7-4AFC-A083-05894D93ACA2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553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291207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6747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078539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8945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959615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4789FC-84AC-4768-84E4-BD43459B36C5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1542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E00FC1-CF7B-4659-9A4B-7F12C0281335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0053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8" y="473246"/>
            <a:ext cx="8668657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74977"/>
            <a:ext cx="6690360" cy="184666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8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3351C-68D9-42D5-9EC3-F1B8AA605711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4935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30139D-AB25-4299-BB33-F53BF6513706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22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902769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5DA753-2F52-4199-8B70-6811C82AEE0F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972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D9CDEF-9B32-433C-B01A-D5B73FC8BB29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3456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1667C-2573-4637-AB7E-C51A89CA1003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7479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FB90F9-28BD-4A39-8DC4-C668CC79E405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7993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B6BC9F-46C3-4D61-A6C1-65980DF182CD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0810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E829C1-6644-43E0-BEFE-9CBC3591CACE}" type="datetime1">
              <a:rPr lang="ru-RU" noProof="1" smtClean="0"/>
              <a:t>07.04.2023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599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2A32A9-E857-46CE-8AA3-D318B7D64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367"/>
          <a:stretch/>
        </p:blipFill>
        <p:spPr>
          <a:xfrm flipH="1">
            <a:off x="0" y="-57150"/>
            <a:ext cx="12192000" cy="69151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165985"/>
            <a:ext cx="6443878" cy="325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AEEE6-69AA-4811-8D2B-F84F74D46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532" y="1298448"/>
            <a:ext cx="5543118" cy="3255264"/>
          </a:xfrm>
        </p:spPr>
        <p:txBody>
          <a:bodyPr rtlCol="0">
            <a:normAutofit/>
          </a:bodyPr>
          <a:lstStyle/>
          <a:p>
            <a:r>
              <a:rPr lang="ru-RU" sz="4400" b="1" noProof="1" smtClean="0">
                <a:solidFill>
                  <a:schemeClr val="accent5">
                    <a:lumMod val="75000"/>
                  </a:schemeClr>
                </a:solidFill>
              </a:rPr>
              <a:t>Проект «Наше здоровье в наших руках»</a:t>
            </a:r>
            <a:endParaRPr lang="ru-RU" sz="4400" b="1" noProof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86" y="468680"/>
            <a:ext cx="794760" cy="7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657" y="513184"/>
            <a:ext cx="692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Центр общественного здоровья и медицинской профилактики РБ им. В.Р.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Бояновой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843" y="105407"/>
            <a:ext cx="1276826" cy="12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/>
              <a:t>О</a:t>
            </a:r>
            <a:r>
              <a:rPr lang="ru-RU" sz="3200" b="1" dirty="0" smtClean="0"/>
              <a:t> ПРОЕКТЕ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389272"/>
            <a:ext cx="8252061" cy="1801797"/>
          </a:xfrm>
        </p:spPr>
        <p:txBody>
          <a:bodyPr anchor="t"/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Проект реализуется с 31 марта 2021г.</a:t>
            </a:r>
          </a:p>
          <a:p>
            <a:pPr algn="just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Цель проекта</a:t>
            </a:r>
            <a:r>
              <a:rPr lang="ru-RU" sz="1800" dirty="0" smtClean="0"/>
              <a:t>: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ценностных установок к здоровому образу жизни у женщины, для дальнейшего привития здоровых привычек в семье. Это потребность в ежедневной двигательной активности через разнообразные формы физкультурно-оздоровительных практик, в правильном питании и сохранении психического здоровья.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6" y="3082479"/>
            <a:ext cx="8183374" cy="2851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Задачи проекта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Ознакомить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современными методами и приемами сохранения и приумножения здоровья, обучить основам здорового образа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жизни;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Выявить и нивелировать факторы риска  хронических неинфекционных заболеваний (избыточный вес, гиподинамия, высокий уровень холестерина, сахара в крови, артериального давления и др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Изменить пищевые установки в семье в сторону правильного питания,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повысить физическую активность, эмоциональную гигиену, 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также отказ от употребления табачной и алкогольной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продукции.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Picture 4" descr="https://sun9-72.userapi.com/impg/aWfkV_nRD2knXqsrF6lliqEGEfmz1USFaFb_pg/EHMkKlI_pUk.jpg?size=2560x1707&amp;quality=95&amp;sign=7f6ae9b0616a5d69ea18399eac4518d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92" y="863650"/>
            <a:ext cx="3041362" cy="20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un9-1.userapi.com/impg/rcngYKgQiqpWbPV88awEyaJMZZ0TyOn1F3C3Og/rdXtKkyhBwo.jpg?size=2560x1707&amp;quality=95&amp;sign=b9fe072784ab269af21783ac214ec6f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92" y="3536303"/>
            <a:ext cx="3041362" cy="233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176" y="399804"/>
            <a:ext cx="8548577" cy="710539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РЕАЛИЗАЦИЯ </a:t>
            </a:r>
            <a:r>
              <a:rPr lang="ru-RU" sz="3000" b="1" dirty="0" smtClean="0"/>
              <a:t>ПРОЕКТА</a:t>
            </a: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6175" y="1455856"/>
            <a:ext cx="896324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Знакомство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участниц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Комплексное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обследование специалистами Центра Здоровья на рабочем месте с углубленным профилактическим консультированием и оформлением Паспорта Здоровья;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Групповые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школы здоровья, психологические тренинги, различные мастер-классы по правильному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питанию, йога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смеха, суставная гимнастика,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школы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здоровья по отказу от табачной и алкогольной продукции, консультация специалистов, в том числе врача-диетолога, врача-дерматолога, кардиолога, психолога,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нутрициолога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и др.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Завершает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проект обсуждение достигнутых результатов, обмен впечатлениями 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инсайтами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совместная фотосессия.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0931"/>
            <a:ext cx="8596668" cy="516915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Количественные показатели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2022 г. в проекте приняли участие  4 группы – более 100 человек. Проведено свыше 50 занятий. Посты и ролики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соцсетях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около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30.Проект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активно освещался в СМИ и социальных сетях, таких как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Одноклассники, а также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мессенджерах.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Качественные показатели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Участницы проекта приобрели навыки самодиагностики эмоционального напряжения, научились следить за рационом питания, благодаря Дневнику питания, а также изменили свое пищевое поведение (практически 80% участниц изменили свое отношение к своему питанию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Систематические занятия физической активностью позволили улучшить мышечный тонус и рельеф, снизить вес (до 40% участниц снизили вес), приобрести здоровую привычку к занятиям по физкультуре, а также улучшить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самочувствие;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Участницы проекта объединились в сообщество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здоровьеориентированных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людей, где продолжают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общение;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После окончания проекта участницы продолжают занятия физической активностью, а также следовать принципам правильного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питания;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Участницы проекта способны более грамотно сохранить и приумножить не только свое здоровье, но и здоровье своих детей, семьи, окружающих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9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9C098-A058-4A59-AA77-E2402053F60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403</Words>
  <Application>Microsoft Office PowerPoint</Application>
  <PresentationFormat>Широкоэкранный</PresentationFormat>
  <Paragraphs>24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Raleway</vt:lpstr>
      <vt:lpstr>Trebuchet MS</vt:lpstr>
      <vt:lpstr>Wingdings</vt:lpstr>
      <vt:lpstr>Wingdings 3</vt:lpstr>
      <vt:lpstr>Аспект</vt:lpstr>
      <vt:lpstr>Проект «Наше здоровье в наших руках»</vt:lpstr>
      <vt:lpstr>О ПРОЕКТЕ</vt:lpstr>
      <vt:lpstr>РЕАЛИЗАЦИЯ ПРОЕКТА</vt:lpstr>
      <vt:lpstr>Результаты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2022-03-31T01:00:07Z</dcterms:created>
  <dcterms:modified xsi:type="dcterms:W3CDTF">2023-04-07T03:58:07Z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