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slideLayout" Target="../slideLayouts/slideLayout13.xml" /><Relationship Id="rId18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17" Type="http://schemas.openxmlformats.org/officeDocument/2006/relationships/slideLayout" Target="../slideLayouts/slideLayout17.xml" /><Relationship Id="rId2" Type="http://schemas.openxmlformats.org/officeDocument/2006/relationships/slideLayout" Target="../slideLayouts/slideLayout2.xml" /><Relationship Id="rId16" Type="http://schemas.openxmlformats.org/officeDocument/2006/relationships/slideLayout" Target="../slideLayouts/slideLayout16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5" Type="http://schemas.openxmlformats.org/officeDocument/2006/relationships/slideLayout" Target="../slideLayouts/slideLayout15.xml" /><Relationship Id="rId10" Type="http://schemas.openxmlformats.org/officeDocument/2006/relationships/slideLayout" Target="../slideLayouts/slideLayout10.xml" /><Relationship Id="rId19" Type="http://schemas.openxmlformats.org/officeDocument/2006/relationships/image" Target="../media/image2.png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Relationship Id="rId14" Type="http://schemas.openxmlformats.org/officeDocument/2006/relationships/slideLayout" Target="../slideLayouts/slideLayout14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CB227C-650B-CA39-ADD9-BE9B5C285A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9877" y="3697070"/>
            <a:ext cx="8791575" cy="1655762"/>
          </a:xfrm>
        </p:spPr>
        <p:txBody>
          <a:bodyPr/>
          <a:lstStyle/>
          <a:p>
            <a:r>
              <a:rPr lang="ru-RU" dirty="0" err="1">
                <a:solidFill>
                  <a:schemeClr val="bg1"/>
                </a:solidFill>
              </a:rPr>
              <a:t>Чуракова</a:t>
            </a:r>
            <a:r>
              <a:rPr lang="ru-RU" dirty="0">
                <a:solidFill>
                  <a:schemeClr val="bg1"/>
                </a:solidFill>
              </a:rPr>
              <a:t>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B1042EF-4646-A0F6-0249-81A692CF9F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544" y="546628"/>
            <a:ext cx="5418667" cy="5418667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2683A5E-627A-EEFD-D61A-363B2C64CFA3}"/>
              </a:ext>
            </a:extLst>
          </p:cNvPr>
          <p:cNvSpPr txBox="1"/>
          <p:nvPr/>
        </p:nvSpPr>
        <p:spPr>
          <a:xfrm>
            <a:off x="5184576" y="25146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CC11C3E-0F98-CA42-B41A-12CFB2A2C0BF}"/>
              </a:ext>
            </a:extLst>
          </p:cNvPr>
          <p:cNvSpPr txBox="1"/>
          <p:nvPr/>
        </p:nvSpPr>
        <p:spPr>
          <a:xfrm>
            <a:off x="1434107" y="661872"/>
            <a:ext cx="63168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400" b="1" i="1" dirty="0">
                <a:solidFill>
                  <a:schemeClr val="bg1"/>
                </a:solidFill>
              </a:rPr>
              <a:t>Проект « Мама в балансе»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2F67A09-7659-6878-883E-FEC51F6E1D06}"/>
              </a:ext>
            </a:extLst>
          </p:cNvPr>
          <p:cNvSpPr txBox="1"/>
          <p:nvPr/>
        </p:nvSpPr>
        <p:spPr>
          <a:xfrm>
            <a:off x="6272211" y="1505168"/>
            <a:ext cx="39184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ru-RU" sz="2000" b="1" dirty="0" err="1">
                <a:solidFill>
                  <a:schemeClr val="bg1"/>
                </a:solidFill>
              </a:rPr>
              <a:t>Чуракова</a:t>
            </a:r>
            <a:r>
              <a:rPr lang="ru-RU" sz="2000" b="1" dirty="0">
                <a:solidFill>
                  <a:schemeClr val="bg1"/>
                </a:solidFill>
              </a:rPr>
              <a:t> Марина</a:t>
            </a:r>
          </a:p>
          <a:p>
            <a:pPr algn="l"/>
            <a:r>
              <a:rPr lang="ru-RU" sz="2000" b="1" dirty="0">
                <a:solidFill>
                  <a:schemeClr val="bg1"/>
                </a:solidFill>
              </a:rPr>
              <a:t>Руководитель АНБО ЦПМС МногоМама Лобня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3FEF9DC-D823-A90E-2B3C-56E5BB190554}"/>
              </a:ext>
            </a:extLst>
          </p:cNvPr>
          <p:cNvSpPr txBox="1"/>
          <p:nvPr/>
        </p:nvSpPr>
        <p:spPr>
          <a:xfrm>
            <a:off x="6563021" y="3059668"/>
            <a:ext cx="6316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chemeClr val="bg1"/>
                </a:solidFill>
              </a:rPr>
              <a:t>Мама 11 детей</a:t>
            </a:r>
          </a:p>
        </p:txBody>
      </p:sp>
    </p:spTree>
    <p:extLst>
      <p:ext uri="{BB962C8B-B14F-4D97-AF65-F5344CB8AC3E}">
        <p14:creationId xmlns:p14="http://schemas.microsoft.com/office/powerpoint/2010/main" val="3321312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5DF1C8-0048-D0AB-E748-F307308DE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8477" y="618518"/>
            <a:ext cx="8948934" cy="1122771"/>
          </a:xfrm>
        </p:spPr>
        <p:txBody>
          <a:bodyPr/>
          <a:lstStyle/>
          <a:p>
            <a:r>
              <a:rPr lang="ru-RU" b="1" i="1" dirty="0">
                <a:solidFill>
                  <a:schemeClr val="bg1"/>
                </a:solidFill>
              </a:rPr>
              <a:t>Актуальность проекта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438B418-50C1-35F2-8994-8CBC222DCE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sz="1800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Молодые мамы часто испытывают дефицит доступной и достоверной информации о беременности, уходе за ребёнком и психическом здоровье.  </a:t>
            </a:r>
            <a:br>
              <a:rPr lang="ru-RU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Недостаток поддержки приводит к стрессам, нежелательным решениям и чувству изоляции.  </a:t>
            </a:r>
            <a:br>
              <a:rPr lang="ru-RU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Онлайн-формат позволяет получать помощь и знания в удобное время, независимо от местоположения.</a:t>
            </a:r>
            <a:br>
              <a:rPr lang="ru-RU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i="1" dirty="0">
              <a:solidFill>
                <a:schemeClr val="tx1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3076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76157D2-FA45-66DC-26CB-B919EFBC24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3219" y="2053828"/>
            <a:ext cx="4493020" cy="2293540"/>
          </a:xfrm>
        </p:spPr>
        <p:txBody>
          <a:bodyPr>
            <a:normAutofit fontScale="90000"/>
          </a:bodyPr>
          <a:lstStyle/>
          <a:p>
            <a: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Цель проекта  :</a:t>
            </a:r>
            <a:b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Создать образовательную онлайн-платформу «Мама в балансе», которая обеспечит молодых мам психоэмоциональной и практической поддержкой в период беременности и раннего материнства.</a:t>
            </a:r>
            <a:b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Основные задачи  :</a:t>
            </a:r>
            <a:b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Предоставлять проверенную медицинскую и воспитательную информацию.  </a:t>
            </a:r>
            <a:b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Организовывать </a:t>
            </a:r>
            <a:r>
              <a:rPr lang="ru-RU" sz="1800" dirty="0" err="1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вебинары</a:t>
            </a:r>
            <a: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мастер-классы с экспертами.  </a:t>
            </a:r>
            <a:b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Разрабатывать интерактивные курсы по уходу за ребёнком и развитию эмоционального интеллекта.  </a:t>
            </a:r>
            <a:b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Формировать сообщества поддержки и обмена опытом.</a:t>
            </a:r>
            <a:br>
              <a:rPr lang="ru-RU" sz="1800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BB77E442-8C84-65D3-113A-C76059FA48D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85958" y="1302940"/>
            <a:ext cx="3090016" cy="3541713"/>
          </a:xfrm>
        </p:spPr>
      </p:pic>
    </p:spTree>
    <p:extLst>
      <p:ext uri="{BB962C8B-B14F-4D97-AF65-F5344CB8AC3E}">
        <p14:creationId xmlns:p14="http://schemas.microsoft.com/office/powerpoint/2010/main" val="3297388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E3A22BD-6B34-F010-56EE-3512930456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57313" y="803672"/>
            <a:ext cx="11001374" cy="7125889"/>
          </a:xfrm>
        </p:spPr>
        <p:txBody>
          <a:bodyPr/>
          <a:lstStyle/>
          <a:p>
            <a:pPr marL="0" indent="0">
              <a:buNone/>
            </a:pP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Целевая аудитория  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Молодые мамы на разных этапах материнства  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Родственники, поддерживающие семью  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Специалисты (педиатры, психологи, педагоги)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solidFill>
                <a:schemeClr val="bg1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76419B7-DF81-01E9-633C-0A281985FD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0017" y="2323784"/>
            <a:ext cx="5124874" cy="4085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94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97A2AE-5FC1-1450-39E0-5D18BBF7A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bg1"/>
                </a:solidFill>
              </a:rPr>
              <a:t>Формат и технологии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1B1A2E-376C-5961-BF21-B4298C00C8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3" y="2249486"/>
            <a:ext cx="9905998" cy="3697685"/>
          </a:xfrm>
        </p:spPr>
        <p:txBody>
          <a:bodyPr/>
          <a:lstStyle/>
          <a:p>
            <a:pPr marL="0" indent="0">
              <a:buNone/>
            </a:pPr>
            <a:br>
              <a:rPr lang="ru-RU" sz="1800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Вебсайт и мобильное приложение с удобным интерфейсом  </a:t>
            </a:r>
            <a:br>
              <a:rPr lang="ru-RU" sz="1800" b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Видео-лекции, интерактивные материалы, тесты и задания  </a:t>
            </a:r>
            <a:br>
              <a:rPr lang="ru-RU" sz="1800" b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1800" b="1" dirty="0" err="1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Вебинары</a:t>
            </a:r>
            <a:r>
              <a:rPr lang="ru-RU" sz="1800" b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 возможностью задавать вопросы в реальном времени  </a:t>
            </a:r>
            <a:br>
              <a:rPr lang="ru-RU" sz="1800" b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Чаты, форумы и группы поддержки по интересам</a:t>
            </a:r>
            <a:br>
              <a:rPr lang="ru-RU" sz="1800" b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559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7CE581-2398-68D9-03AE-AC08B2368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bg1"/>
                </a:solidFill>
              </a:rPr>
              <a:t>Ожидаемые результаты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0B7B67-7A37-3947-1554-ED9C17FE0C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097088"/>
            <a:ext cx="9905999" cy="354171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i="1" dirty="0">
                <a:solidFill>
                  <a:schemeClr val="bg1"/>
                </a:solidFill>
              </a:rPr>
              <a:t>
— Повышение уровня информированности и уверенности молодых </a:t>
            </a:r>
            <a:br>
              <a:rPr lang="ru-RU" sz="1800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i="1" dirty="0">
                <a:solidFill>
                  <a:schemeClr val="bg1"/>
                </a:solidFill>
              </a:rPr>
              <a:t>— Снижение уровня стресса и </a:t>
            </a:r>
            <a:r>
              <a:rPr lang="ru-RU" b="1" i="1" dirty="0" err="1">
                <a:solidFill>
                  <a:schemeClr val="bg1"/>
                </a:solidFill>
              </a:rPr>
              <a:t>улучение</a:t>
            </a:r>
            <a:r>
              <a:rPr lang="ru-RU" b="1" i="1" dirty="0">
                <a:solidFill>
                  <a:schemeClr val="bg1"/>
                </a:solidFill>
              </a:rPr>
              <a:t> психологического состояния.  </a:t>
            </a:r>
          </a:p>
          <a:p>
            <a:r>
              <a:rPr lang="ru-RU" b="1" i="1" dirty="0">
                <a:solidFill>
                  <a:schemeClr val="bg1"/>
                </a:solidFill>
              </a:rPr>
              <a:t>
— Укрепление семейных отношений и создание условий для здорового развития ребёнка.  </a:t>
            </a:r>
          </a:p>
          <a:p>
            <a:r>
              <a:rPr lang="ru-RU" b="1" i="1" dirty="0">
                <a:solidFill>
                  <a:schemeClr val="bg1"/>
                </a:solidFill>
              </a:rPr>
              <a:t>
— Формирование сообщества поддержки, где женщины смогут делиться опытом и мотивировать друг друга.</a:t>
            </a:r>
          </a:p>
          <a:p>
            <a:endParaRPr lang="ru-RU" b="1" i="1" dirty="0">
              <a:solidFill>
                <a:schemeClr val="bg1"/>
              </a:solidFill>
            </a:endParaRPr>
          </a:p>
          <a:p>
            <a:endParaRPr lang="ru-RU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4796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24C3D8-AEA1-70A5-E9D7-6469B2234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8600" y="1440049"/>
            <a:ext cx="9905998" cy="4364248"/>
          </a:xfrm>
        </p:spPr>
        <p:txBody>
          <a:bodyPr>
            <a:normAutofit/>
          </a:bodyPr>
          <a:lstStyle/>
          <a:p>
            <a:r>
              <a:rPr lang="ru-RU" sz="1800" b="1" i="1" u="sng" dirty="0" err="1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Инновационность</a:t>
            </a:r>
            <a:r>
              <a:rPr lang="ru-RU" sz="1800" b="1" i="1" u="sng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социальное значение:  </a:t>
            </a:r>
            <a:br>
              <a:rPr lang="ru-RU" sz="1800" b="1" i="1" u="sng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u="sng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 объединяет в себе современные технологии и профессиональный подход к вопросам материнства и детства. Это не просто информационный ресурс, а интерактивная платформа, поддерживающая эмоциональный и практический комфорт молодых семей.</a:t>
            </a:r>
            <a:br>
              <a:rPr lang="ru-RU" sz="1800" b="1" i="1" u="sng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u="sng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u="sng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Партнеры и команда:  </a:t>
            </a:r>
            <a:br>
              <a:rPr lang="ru-RU" sz="1800" b="1" i="1" u="sng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u="sng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Медицинские учреждения и специалисты (педиатры, акушеры-гинекологи).  </a:t>
            </a:r>
            <a:br>
              <a:rPr lang="ru-RU" sz="1800" b="1" i="1" u="sng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u="sng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Психологи, педагоги, диетологи.  </a:t>
            </a:r>
            <a:br>
              <a:rPr lang="ru-RU" sz="1800" b="1" i="1" u="sng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u="sng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IT-разработчики и дизайнеры интерфейсов.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3802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F68831-59B3-AF79-F796-0EA5099F8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>
                <a:solidFill>
                  <a:schemeClr val="bg1"/>
                </a:solidFill>
              </a:rPr>
              <a:t>Планы по дальнейшему развитию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917701D-B9D6-8A43-796D-5B104E45D5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algn="ctr">
              <a:buFont typeface="+mj-lt"/>
              <a:buAutoNum type="arabicPeriod"/>
            </a:pPr>
            <a:r>
              <a:rPr lang="ru-RU" sz="1800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br>
              <a:rPr lang="ru-RU" sz="1800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Расширение функций платформы (консультации в режиме онлайн, календарь беременности, отслеживание развития ребёнка).  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Создание дополнительных курсов для пап и бабушек/дедушек.  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b="1" i="1" dirty="0" err="1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Мультиязычность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доступность для отдалённых регионов.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4889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871174-913C-A53F-2F04-C4D763A5A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70038" y="2541774"/>
            <a:ext cx="9905998" cy="1478570"/>
          </a:xfrm>
        </p:spPr>
        <p:txBody>
          <a:bodyPr>
            <a:normAutofit fontScale="90000"/>
          </a:bodyPr>
          <a:lstStyle/>
          <a:p>
            <a:br>
              <a:rPr lang="ru-RU" sz="1800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помочь и какая поддержка нужна для реализации проекта «Мама в балансе»:</a:t>
            </a:r>
            <a:br>
              <a:rPr lang="ru-RU" sz="1800" b="1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Финансовая поддержка  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для разработки и запуска онлайн-платформы, создания качественного контента (видео, статьи, курсы), оплаты работы специалистов и технической поддержки.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Партнёрство с медицинскими и образовательными учреждениями  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для привлечения квалифицированных экспертов, проведения </a:t>
            </a:r>
            <a:r>
              <a:rPr lang="ru-RU" sz="1800" b="1" i="1" dirty="0" err="1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вебинаров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консультаций, обмена опытом и распространения информации среди целевой аудитории.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Техническая помощь  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содействие IT-специалистов в разработке удобного и функционального сайта и мобильного приложения, обеспечение безопасного хранения данных пользователей.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Маркетинговая поддержка и продвижение  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помощь в распространении информации о платформе через социальные сети, СМИ, партнерские организации, чтобы охватить как можно больше молодых семей.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Обратная связь и тестирование  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вовлечение целевой аудитории в тестирование платформы и сбор отзывов для улучшения функционала и контента.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Волонтерская помощь  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поддержка в организации онлайн-сообществ, </a:t>
            </a:r>
            <a:r>
              <a:rPr lang="ru-RU" sz="1800" b="1" i="1" dirty="0" err="1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модерация</a:t>
            </a:r>
            <a: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чатов и форумов, помощь в проведении мероприятий и конкурсов внутри платформы.</a:t>
            </a:r>
            <a:br>
              <a:rPr lang="ru-RU" sz="1800" b="1" i="1" dirty="0">
                <a:solidFill>
                  <a:schemeClr val="bg1"/>
                </a:solidFill>
                <a:effectLst/>
                <a:latin typeface="Aptos" panose="02000000000000000000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646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Контур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Широкоэкранный</PresentationFormat>
  <Slides>9</Slides>
  <Notes>0</Notes>
  <HiddenSlides>0</HiddenSlide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Контур</vt:lpstr>
      <vt:lpstr>Презентация PowerPoint</vt:lpstr>
      <vt:lpstr>Актуальность проекта</vt:lpstr>
      <vt:lpstr> Цель проекта  : Создать образовательную онлайн-платформу «Мама в балансе», которая обеспечит молодых мам психоэмоциональной и практической поддержкой в период беременности и раннего материнства.  . Основные задачи  : 1. Предоставлять проверенную медицинскую и воспитательную информацию.   2. Организовывать вебинары и мастер-классы с экспертами.   3. Разрабатывать интерактивные курсы по уходу за ребёнком и развитию эмоционального интеллекта.   4. Формировать сообщества поддержки и обмена опытом. </vt:lpstr>
      <vt:lpstr>Презентация PowerPoint</vt:lpstr>
      <vt:lpstr>Формат и технологии</vt:lpstr>
      <vt:lpstr>Ожидаемые результаты </vt:lpstr>
      <vt:lpstr>Инновационность и социальное значение:   Проект объединяет в себе современные технологии и профессиональный подход к вопросам материнства и детства. Это не просто информационный ресурс, а интерактивная платформа, поддерживающая эмоциональный и практический комфорт молодых семей.  Партнеры и команда:   — Медицинские учреждения и специалисты (педиатры, акушеры-гинекологи).   — Психологи, педагоги, диетологи.   — IT-разработчики и дизайнеры интерфейсов. </vt:lpstr>
      <vt:lpstr>Планы по дальнейшему развитию</vt:lpstr>
      <vt:lpstr> Как помочь и какая поддержка нужна для реализации проекта «Мама в балансе»:  1. Финансовая поддержка   — для разработки и запуска онлайн-платформы, создания качественного контента (видео, статьи, курсы), оплаты работы специалистов и технической поддержки.  2. Партнёрство с медицинскими и образовательными учреждениями   — для привлечения квалифицированных экспертов, проведения вебинаров и консультаций, обмена опытом и распространения информации среди целевой аудитории.  3. Техническая помощь   — содействие IT-специалистов в разработке удобного и функционального сайта и мобильного приложения, обеспечение безопасного хранения данных пользователей.  4. Маркетинговая поддержка и продвижение   — помощь в распространении информации о платформе через социальные сети, СМИ, партнерские организации, чтобы охватить как можно больше молодых семей.  5. Обратная связь и тестирование   — вовлечение целевой аудитории в тестирование платформы и сбор отзывов для улучшения функционала и контента.  6. Волонтерская помощь   — поддержка в организации онлайн-сообществ, модерация чатов и форумов, помощь в проведении мероприятий и конкурсов внутри платформы.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Гостевой пользователь</dc:creator>
  <cp:lastModifiedBy>Гостевой пользователь</cp:lastModifiedBy>
  <cp:revision>3</cp:revision>
  <dcterms:created xsi:type="dcterms:W3CDTF">2025-04-24T18:01:45Z</dcterms:created>
  <dcterms:modified xsi:type="dcterms:W3CDTF">2025-04-25T21:51:55Z</dcterms:modified>
</cp:coreProperties>
</file>