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F077-4D60-0DD6-702A-FE664AF8E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29E45B-60EA-9478-E77E-AC1BC576F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2DA56-F56D-AFE1-3C41-CA3A181C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78F22-C9EC-44A6-AF7B-055AC886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D7FA6-658C-1AFC-2226-995ED412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7285D-CD62-9125-7CBA-F04CC323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D9652-2E6C-FFDB-65FB-D36EEEF4C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47D7F-B443-FC3B-C2F3-AC542169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38073-9F32-63BD-FBA6-2BD3EA5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FB940-C875-124D-B235-82883308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6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853CB7-98E4-F521-FBBB-307E4746E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DE1C5A-4EC3-081F-8D20-12C8954B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81719-2D47-1C97-9245-04D52D37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FB725-1600-9192-410D-7C431D45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FDC85-0871-47C5-9FEC-52BCBEB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5DEC-F5B6-984D-B374-22179A06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6C237-A6C5-2EEE-D659-107BA4C7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08D33-219D-8747-37C7-9CF992C3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CEFE2-76A4-6306-3AA8-84EED260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F44A5-3FAE-28DF-4413-CED4E8AA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26ADD-4D34-0A3A-9C70-4673474D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62D09-7500-1134-9909-24D1B5FC1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2FE82-E275-ED13-40B7-6F8D90F3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951D2-D17B-266D-E77B-C148E703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59E33-5E0F-367C-C859-A827022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0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7398C-F337-776F-FB3B-D6D57508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C176D-827C-ED47-B755-4671DE553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A28D72-8A8F-6DA5-421E-C238A606A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92FF6-399F-CF9B-AD63-1458221C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96DF32-98E2-D778-AB67-72C5B3F5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8BC59-8961-15E8-0BE7-B22CB903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8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55133-D285-D60A-9368-D37B3510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BA641A-421B-2D57-B46C-EFE34426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909996-0231-0E94-25EC-ED7153D05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AD531-6CD0-2235-6163-AA60F72E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DE08FF-B09B-CD7A-4449-2F21FBC5A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1E6B32-B9A6-7176-FE0C-71EB9101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C5903-806F-B7A5-BF71-1C98E0A0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8DC020-3A56-FEA9-D07D-77774B12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3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22BF-30B0-740D-AA87-71E093CE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C9DEBD-7F21-EA52-7041-E2B1FB1B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4044DC-68CF-2DD5-A513-ABA3E8B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F4F0E-1D7C-3FB4-DA5F-1D76FA0E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0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7AC61F-E375-8A84-3C00-E4E669C5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E0A847-E5DF-837B-D24A-33927349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44819-DD24-7363-7B1F-1A9E0E96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8283-1655-310A-A9FD-68C9CCAB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7FE8C-2757-C4A7-00C1-9B138BE1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2535E-16D3-D9FE-189E-A52652B48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91FA1-C727-2625-B392-B787C9F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3D849-3BC8-C922-9799-D3FF391C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DC54D3-74E3-5A97-B4DE-154FD3B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0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5A8A5-B649-6B69-C5E8-99264B3D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59C57-486D-E19D-A257-5427D8CDF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C49A93-9DE5-DD5F-B2BF-94DEE74EA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D885EE-2426-3CC6-F679-E9FBCFC8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CBD93-4A21-E7F0-9DA6-1FC665D3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99966F-159F-166D-88E3-DE4600AE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B22E1-0D06-1B54-5BFF-C812EE27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12DB8-75F4-1628-AA8A-EA509926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FC048-D51C-9CC1-12E8-A8B9CFFA0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70DD-C7C2-4E21-9EB2-656B0BE39104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327897-CCA4-D1D9-70A8-25F76470F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CA0B4-6B19-3AE0-921F-BDA54101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D7A1-19EF-4E10-9EED-E3BEED42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64F46-75AC-694E-FD99-CEA91404E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4A304-C742-E6A7-9C17-E30BB1E63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2E451-F905-CEC9-EF86-A737C4B5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5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1BC67-2F6F-B91D-4C57-5D08248A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63AF1C-7FD6-7463-3861-79C2B395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3BE99-39A3-4B82-155A-EC694F202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689DE-F73A-84F0-AE77-630CA2CB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0DDDC4-8C8E-3C14-1866-B2C77842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36FAA-F55A-1B69-4641-294CE65D6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19A46-C5C2-E370-B556-180E749B0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58F61-4995-0828-DBE7-42419A79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BF007-4397-CE27-CA01-09FC32265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3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D342D-6B05-C359-C885-046D7DBE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3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E37F4-F86B-7006-99A6-9A084925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B09A5E-4630-E48F-F08B-08798FA1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0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1</cp:revision>
  <dcterms:created xsi:type="dcterms:W3CDTF">2024-07-18T17:13:43Z</dcterms:created>
  <dcterms:modified xsi:type="dcterms:W3CDTF">2024-07-18T17:13:59Z</dcterms:modified>
</cp:coreProperties>
</file>