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rtinkin.net/uploads/posts/2022-03/1647283029_17-kartinkin-net-p-fitnes-kartinki-narisovannie-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6" y="797701"/>
            <a:ext cx="9131524" cy="608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88" y="116632"/>
            <a:ext cx="718831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ЗДОРОВАЯ ЗАБОТА (ЗЗ)</a:t>
            </a:r>
          </a:p>
          <a:p>
            <a:pPr algn="ctr"/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1400" b="1" dirty="0">
                <a:solidFill>
                  <a:srgbClr val="7030A0"/>
                </a:solidFill>
              </a:rPr>
              <a:t>Проект направлен на сотрудников учреждений, </a:t>
            </a:r>
            <a:endParaRPr lang="ru-RU" sz="1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подведомственных </a:t>
            </a:r>
            <a:r>
              <a:rPr lang="ru-RU" sz="1400" b="1" dirty="0">
                <a:solidFill>
                  <a:srgbClr val="7030A0"/>
                </a:solidFill>
              </a:rPr>
              <a:t>департаменту по социальной </a:t>
            </a:r>
            <a:r>
              <a:rPr lang="ru-RU" sz="1400" b="1" dirty="0" smtClean="0">
                <a:solidFill>
                  <a:srgbClr val="7030A0"/>
                </a:solidFill>
              </a:rPr>
              <a:t>политике </a:t>
            </a:r>
            <a:r>
              <a:rPr lang="ru-RU" sz="1400" b="1" dirty="0">
                <a:solidFill>
                  <a:srgbClr val="7030A0"/>
                </a:solidFill>
              </a:rPr>
              <a:t>мэрии города Новосибирска, </a:t>
            </a:r>
            <a:endParaRPr lang="ru-RU" sz="1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желающих </a:t>
            </a:r>
            <a:r>
              <a:rPr lang="ru-RU" sz="1400" b="1" dirty="0">
                <a:solidFill>
                  <a:srgbClr val="7030A0"/>
                </a:solidFill>
              </a:rPr>
              <a:t>заниматься фитнесом, </a:t>
            </a:r>
            <a:endParaRPr lang="ru-RU" sz="14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но </a:t>
            </a:r>
            <a:r>
              <a:rPr lang="ru-RU" sz="1400" b="1" dirty="0">
                <a:solidFill>
                  <a:srgbClr val="7030A0"/>
                </a:solidFill>
              </a:rPr>
              <a:t>не имеющих возможность посещать </a:t>
            </a:r>
            <a:r>
              <a:rPr lang="ru-RU" sz="1400" b="1" dirty="0" smtClean="0">
                <a:solidFill>
                  <a:srgbClr val="7030A0"/>
                </a:solidFill>
              </a:rPr>
              <a:t>фитнес клубы 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ввиду </a:t>
            </a:r>
            <a:r>
              <a:rPr lang="ru-RU" sz="1400" b="1" dirty="0">
                <a:solidFill>
                  <a:srgbClr val="7030A0"/>
                </a:solidFill>
              </a:rPr>
              <a:t>высокой стоимости на </a:t>
            </a:r>
            <a:r>
              <a:rPr lang="ru-RU" sz="1400" b="1" dirty="0" smtClean="0">
                <a:solidFill>
                  <a:srgbClr val="7030A0"/>
                </a:solidFill>
              </a:rPr>
              <a:t>абонемент и отдаленного расположения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06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ipartix.com/wp-content/uploads/2016/06/Fitness-clip-art-borders-free-clipart-images-clipartcow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3193263" cy="291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92913"/>
            <a:ext cx="8424936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– 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дать возможность Сотрудникам учреждений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Социальной сферы заниматься 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Фитнесом по льготной цене </a:t>
            </a: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удобное время в удобном месте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972" y="1851612"/>
            <a:ext cx="8726524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AutoNum type="arabicPeriod"/>
            </a:pP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Обеспечить сотрудникам спортивный зал с условиями не хуже, чем в фитнес клубах, расположенный в помещении места работы</a:t>
            </a:r>
          </a:p>
          <a:p>
            <a:pPr marL="457200" indent="-457200">
              <a:buAutoNum type="arabicPeriod"/>
            </a:pP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Обеспечить доступную стоимость занятий</a:t>
            </a:r>
          </a:p>
          <a:p>
            <a:pPr marL="457200" indent="-457200">
              <a:buAutoNum type="arabicPeriod"/>
            </a:pPr>
            <a:endPara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2" name="Picture 4" descr="https://flomaster.club/uploads/posts/2022-07/1656823660_16-flomaster-club-p-bukhgalter-risunok-krasivo-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73868"/>
            <a:ext cx="3149080" cy="290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войная стрелка влево/вправо 3"/>
          <p:cNvSpPr/>
          <p:nvPr/>
        </p:nvSpPr>
        <p:spPr>
          <a:xfrm>
            <a:off x="3779912" y="4653136"/>
            <a:ext cx="1800200" cy="484632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/>
                </a:solidFill>
              </a:rPr>
              <a:t>5 минут</a:t>
            </a:r>
            <a:endParaRPr lang="ru-RU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6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726524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Суть проекта</a:t>
            </a:r>
          </a:p>
          <a:p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Суть проекта заключается в следующем. На базе учреждения социального обслуживания (МБУ "ГКЦСОН", г. Новосибирск, далее - Учреждение) необходимо оборудовать зал для групповых тренировок (без тренажеров, с малыми весами) для занятий сотрудников, а также всех желающих, в группах с профессиональным тренером.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Предполагается, что желающие посещать занятия будут оплачивать Учреждению символическую плату (к примеру, 200 рублей/занятие), а на вырученные средства Учреждение будет приобретать канцелярию, одежду, обувь, средства личной гигиены для детей из семей, находящихся в социально опасном положении, состоящих на социальном обслуживании в Учреждении.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Желающие заниматься получают возможность посещать тренировки, равные по качеству тренировкам в </a:t>
            </a:r>
            <a:r>
              <a:rPr lang="ru-RU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фитнесклубах</a:t>
            </a: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(силовые тренировки, растяжка и пр.), но по льготной цене, поэтому при формировании групп в </a:t>
            </a:r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приоритете </a:t>
            </a:r>
            <a: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будут сотрудники учреждений, подведомственных департаменту по социальной политике мэрии города Новосибирска (далее - сотрудники).</a:t>
            </a:r>
            <a:br>
              <a:rPr lang="ru-RU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В итоге суть проекта заключается в идее получить услугу по фитнесу, при этом внести посильный вклад в помощь детям из неблагополучных семей.</a:t>
            </a:r>
          </a:p>
          <a:p>
            <a:pPr marL="457200" indent="-457200">
              <a:buAutoNum type="arabicPeriod"/>
            </a:pPr>
            <a:endPara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851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92913"/>
            <a:ext cx="8424936" cy="30854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результаты </a:t>
            </a:r>
          </a:p>
          <a:p>
            <a:endParaRPr lang="ru-RU" sz="1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Сотрудники </a:t>
            </a:r>
            <a:r>
              <a:rPr lang="ru-RU" sz="2000" b="1" dirty="0">
                <a:solidFill>
                  <a:srgbClr val="7030A0"/>
                </a:solidFill>
              </a:rPr>
              <a:t>занимаются </a:t>
            </a:r>
            <a:r>
              <a:rPr lang="ru-RU" sz="2000" b="1" dirty="0" smtClean="0">
                <a:solidFill>
                  <a:srgbClr val="7030A0"/>
                </a:solidFill>
              </a:rPr>
              <a:t>фитнесом</a:t>
            </a:r>
          </a:p>
          <a:p>
            <a:pPr marL="457200" indent="-457200">
              <a:buAutoNum type="arabicPeriod"/>
            </a:pPr>
            <a:endParaRPr lang="ru-RU" sz="1050" b="1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В </a:t>
            </a:r>
            <a:r>
              <a:rPr lang="ru-RU" sz="2000" b="1" dirty="0">
                <a:solidFill>
                  <a:srgbClr val="7030A0"/>
                </a:solidFill>
              </a:rPr>
              <a:t>Учреждении формируется материальная база для оказания благотворительной помощи детям из семей, находящихся в социально опасном </a:t>
            </a:r>
            <a:r>
              <a:rPr lang="ru-RU" sz="2000" b="1" dirty="0" smtClean="0">
                <a:solidFill>
                  <a:srgbClr val="7030A0"/>
                </a:solidFill>
              </a:rPr>
              <a:t>положении</a:t>
            </a:r>
          </a:p>
          <a:p>
            <a:pPr marL="457200" indent="-457200">
              <a:buAutoNum type="arabicPeriod"/>
            </a:pPr>
            <a:endParaRPr lang="ru-RU" sz="1050" b="1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Осуществляется </a:t>
            </a:r>
            <a:r>
              <a:rPr lang="ru-RU" sz="2000" b="1" dirty="0">
                <a:solidFill>
                  <a:srgbClr val="7030A0"/>
                </a:solidFill>
              </a:rPr>
              <a:t>реальная помощь детям, состоящим на социальном обслуживании в Учреждении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79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172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</dc:creator>
  <cp:lastModifiedBy>sl</cp:lastModifiedBy>
  <cp:revision>4</cp:revision>
  <dcterms:created xsi:type="dcterms:W3CDTF">2022-11-02T05:22:37Z</dcterms:created>
  <dcterms:modified xsi:type="dcterms:W3CDTF">2023-05-17T07:25:59Z</dcterms:modified>
</cp:coreProperties>
</file>