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EBDA3-71B9-43F2-BBEA-8DA4CDD6D50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5856A-7208-4E73-B4BE-42F124A7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856A-7208-4E73-B4BE-42F124A76A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E5F333-7BAF-4DFB-85E9-94C043CA61B4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3F865C-F293-4618-9FE3-CF45860D60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ural_fishing_for_girls" TargetMode="External"/><Relationship Id="rId7" Type="http://schemas.openxmlformats.org/officeDocument/2006/relationships/hyperlink" Target="https://www.instagram.com/reel/ChEVUySj1JA/?igshid=YmMyMTA2M2Y=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reel/Ch1GVrXDe_K/?igshid=YmMyMTA2M2Y=" TargetMode="External"/><Relationship Id="rId5" Type="http://schemas.openxmlformats.org/officeDocument/2006/relationships/hyperlink" Target="https://vk.com/public212522842" TargetMode="External"/><Relationship Id="rId4" Type="http://schemas.openxmlformats.org/officeDocument/2006/relationships/hyperlink" Target="https://t.me/+DfwQBli4-D9jZDM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124744"/>
            <a:ext cx="640648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маршрут экологического туризма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«Женская рыбалка в Башкирии»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608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Думчева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Робертовна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Башкортостан, Караидельский район, деревня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Уразбахты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12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5175" y="337993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 и программы по дням с указанием длительности переездов и вариантами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2 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Завтрак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Рыбалка: начинающие рыболовы познают азы рыбной ловли, продвинутые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 с возможностью добыть трофейную рыбу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Обед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Рыбалка с элементами фотосессии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 и глинтвейна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Ужин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 блюд приготовленных из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добытых трофеев и продуктов местных фермеров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Баня с чаном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Чаепитие: чай на башкирских травах,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медовые десерты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Отдых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3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5175" y="337993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 и программы по дням с указанием длительности переездов и вариантами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3 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Завтрак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Рыбалка: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начинающие закрепляют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рыболовные навыки, продвинутые занимаются активной рыбалкой, добывая трофейный улов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Обед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Трансфер (микроавтобус)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«деревня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Уразбахты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араиделевский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город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Уфа»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Посещение сувенирного магазина с медовой продукцией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Экскурсия по столице Башкортостана с посещением памятных мест и ужин с дегустацией башкирской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кухни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Трансфер (микроавтобус)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Уфа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эропорт»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6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574" y="465138"/>
            <a:ext cx="873690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Экскурсионное 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организация досуга туристов на </a:t>
            </a:r>
            <a:r>
              <a:rPr lang="ru-RU" sz="1700" b="1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турмаршруте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дикая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Южного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Урала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включены в </a:t>
            </a:r>
            <a:r>
              <a:rPr lang="ru-RU" sz="1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2.1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Село Караидель. Смотровая площадка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2.2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Город Уфа: памятник Салавату </a:t>
            </a:r>
            <a:r>
              <a:rPr lang="ru-RU" sz="17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Юлаеву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набережная реки </a:t>
            </a:r>
            <a:r>
              <a:rPr lang="ru-RU" sz="17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Агидель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магазины сувенирной и медовой продукции, рестораны национальной кухни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турмаршруте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(проживание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3.1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гостевые дома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3.2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палатки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на </a:t>
            </a:r>
            <a:r>
              <a:rPr lang="ru-RU" sz="17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турмаршруте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3-хразовое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</a:t>
            </a:r>
            <a:r>
              <a:rPr lang="ru-RU" sz="1700" b="1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турмаршруте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технике безопасности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снаряжение, необходимые для прохождения данного маршрута: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рыболовные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снасти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7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 от 20000 </a:t>
            </a:r>
            <a:r>
              <a:rPr lang="ru-RU" sz="17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 включено: трансфер, проживание (2-е суток),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3-хразовое 	питание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(2-е суток), аренда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удочек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8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7975" y="620688"/>
            <a:ext cx="844048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дополнительную оплату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аренда катера, аренда снегохода, баня, купальный чан, аренда профессиональных рыболовных снастей, аренда сапа, катание на водных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лыжах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туристической сувенирной продукции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мёд  и медовая продукция, текстильные изделия с символикой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Башкирии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турмаршруте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размещена в </a:t>
            </a:r>
            <a:r>
              <a:rPr lang="ru-RU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instagram.com/ural_fishing_for_girls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https://t.me /+DfwQBli4-D9jZDMy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vk.com/public212522842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туристов, которые купили данный тур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апробация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 прошла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бесплатной основе на контрольных группах (35 групп по 2-4 человека), информация частично размещена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продвижение внутреннего туризма, привлечение к активному отдыху разных групп населения, в том числе ранее неохваченных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Значимость: туристическое развитие территории Караидельского района республики Башкортостан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видео о </a:t>
            </a:r>
            <a:r>
              <a:rPr lang="ru-RU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https://www.instagram.com/reel/Ch1GVrXDe_K/?igshid=YmMyMTA2M2Y =</a:t>
            </a:r>
            <a:endParaRPr lang="ru-RU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://www.instagram.com/reel/ChEVUySj1JA/?igshid=YmMyMTA2M2Y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=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://www.instagram.com/reel/ChEVUySj1JA/?igshid=YmMyMTA2M2Y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=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9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7975" y="620688"/>
            <a:ext cx="8440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тура «Женская рыбалка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Башкирии»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сувенирные наборы от местных производителей: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едовый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для бани и сауны (ООО Торговый дом «Башкирский мёд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город Уфа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 травами Башкирии ( от магазина «12 ульев» ИП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Шарипов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полотенца для бани и сауны с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принтами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«Травы Башкирии» (Мастерская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Уфимского района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Башкортостан)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убашки-платья с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этнопринтами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рыбалки в знойную погоду с защитой от прямых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лучей 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Уфимского района республики Башкортостан)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037008"/>
            <a:ext cx="2148778" cy="2064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50925"/>
            <a:ext cx="2299663" cy="2408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92828"/>
            <a:ext cx="2122797" cy="26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00" y="3861047"/>
            <a:ext cx="1920584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5" y="312738"/>
            <a:ext cx="79024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маршрут «Женская рыбалка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Башкирии»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оригинальное путешествие, уровень комфорта проживания и питания которого ориентирован на женщин разных социальных категорий. Женщинам важна гарантия качества: благоприятные бытовые условия в сочетании с активным отдыхом –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является значимым при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запоминающегося досуга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Башкортостан.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пребывания тщательно продумана. Туристический маршрут предполагает знакомство с красотой и богатством природы Южного Урала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2898061"/>
            <a:ext cx="1875207" cy="2331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47165"/>
            <a:ext cx="1728192" cy="23042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65771"/>
            <a:ext cx="2891879" cy="134452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03" y="2637162"/>
            <a:ext cx="2454621" cy="18332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50467"/>
            <a:ext cx="3312368" cy="2118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45" y="4886837"/>
            <a:ext cx="2376264" cy="17821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56" y="2898061"/>
            <a:ext cx="1785488" cy="23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2774" y="312738"/>
            <a:ext cx="8135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Начинающие рыболовы под руководством опытного инструктора могут освоить азы рыбалки: собрать и оснастить удочку, подготовить прикорм, изучить и применить на практике разные способы ловли рыбы.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Продвинутые рыболовы получают возможность отработать имеющиеся у них навыки, поделиться рыболовным опытом, апробировать различные приманки и поймать трофейную рыбу.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маршрута познакомятся с правилами рыбалки, повадками местных видов рыб, техникой и нюансами рыбной ловли.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участие в рыбалке в качестве наблюдателя.</a:t>
            </a:r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3" y="3175061"/>
            <a:ext cx="1226273" cy="1635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82869"/>
            <a:ext cx="1188132" cy="1693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95" y="3151769"/>
            <a:ext cx="1296144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78964"/>
            <a:ext cx="1360797" cy="1700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75060"/>
            <a:ext cx="1296144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95" y="4995889"/>
            <a:ext cx="1282198" cy="1709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53" y="4931171"/>
            <a:ext cx="1238933" cy="16519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26" y="5026721"/>
            <a:ext cx="1221600" cy="1628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25652"/>
            <a:ext cx="1853212" cy="1628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014734"/>
            <a:ext cx="12961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6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46013" y="31273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тура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фотосессия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65" y="3734536"/>
            <a:ext cx="2081624" cy="2775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6" y="880736"/>
            <a:ext cx="2061074" cy="27480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62" y="3750158"/>
            <a:ext cx="1967920" cy="2834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98" y="980728"/>
            <a:ext cx="1986079" cy="26481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50158"/>
            <a:ext cx="1978445" cy="2759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715804"/>
            <a:ext cx="2095673" cy="2794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13" y="880735"/>
            <a:ext cx="2077511" cy="27700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62" y="998984"/>
            <a:ext cx="1875309" cy="26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5" y="312738"/>
            <a:ext cx="790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836712"/>
            <a:ext cx="2699792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24" y="286446"/>
            <a:ext cx="2483768" cy="1862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2949154"/>
            <a:ext cx="2723036" cy="36705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94" y="2223053"/>
            <a:ext cx="2714066" cy="2033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80" y="234939"/>
            <a:ext cx="3007767" cy="22558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24" y="4296303"/>
            <a:ext cx="3097814" cy="23233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76" y="4784407"/>
            <a:ext cx="2447006" cy="18352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814101" cy="21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90066"/>
            <a:ext cx="1815018" cy="2354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57956"/>
            <a:ext cx="1815018" cy="2420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374" y="312738"/>
            <a:ext cx="828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тур только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отличная перезагрузка, возможность отвлечься от ежедневных дел, набраться сил и получить новые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впечатления; это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яркое незабываемое путешествие, программа которого разработана с учетом запросов, интересов и потребностей женской аудитории.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1519"/>
            <a:ext cx="1872208" cy="24196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24687"/>
            <a:ext cx="2831976" cy="27213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56" y="1700994"/>
            <a:ext cx="2898388" cy="21737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16" y="1781518"/>
            <a:ext cx="1862954" cy="23631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15" y="4267278"/>
            <a:ext cx="1761660" cy="23488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57957"/>
            <a:ext cx="1872208" cy="23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7975" y="312738"/>
            <a:ext cx="805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от начинающих до продвинутых женщин-рыболовов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Сезонность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круглый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турмаршрута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2-х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5" y="3068960"/>
            <a:ext cx="2576037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4824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3" y="863007"/>
            <a:ext cx="264849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6" y="337993"/>
            <a:ext cx="828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передвижения, транспортное обслуживание: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 (аэропорт) – деревня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Уразбахты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Уфа (аэропорт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пункты, через которые проходит маршрут: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Караидель -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Уразбахты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3" y="1628800"/>
            <a:ext cx="7292584" cy="47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83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93afc99c-c2d0-4384-88f0-38e6da3993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telegram.org/1385a9ec-101e-4275-899f-c2b804adcc6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5175" y="337993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 и программы по дням с указанием длительности переездов и вариантами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1 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Встреча в начальной точке 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Аэропорт.Уфа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Трансфер (микроавтобус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Аэропорт.Уфа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кафе «Чебуречная»  деревня Удельные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Дуванеи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Обед в кафе «Чебуречная» – 30 минут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Трансфер (микроавтобус)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«деревня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Дуванеи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село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Караидель»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Фотоссесия на смотровой площадке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Караидель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историческая справка 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Трансфер (микроавтобус)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Караидель – деревня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Уразбахты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Заселение в гостевом доме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Ужин – 30 минут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Знакомство со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снастями (подготовка снастей)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способами рыбалки на реке Уфа – 1,5 часа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Сауна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Чаепитие: чай на башкирских травах, башкирский мёд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Отдых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51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458</TotalTime>
  <Words>898</Words>
  <Application>Microsoft Office PowerPoint</Application>
  <PresentationFormat>Экран (4:3)</PresentationFormat>
  <Paragraphs>99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Лучший маршрут экологического туризма «Женская рыбалка в Башкирии»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Номинация: Лучшая идея маршрута «Женская рыбалка на Урале»</dc:title>
  <dc:creator>Ц</dc:creator>
  <cp:lastModifiedBy>Ц</cp:lastModifiedBy>
  <cp:revision>62</cp:revision>
  <dcterms:created xsi:type="dcterms:W3CDTF">2022-09-12T07:07:04Z</dcterms:created>
  <dcterms:modified xsi:type="dcterms:W3CDTF">2022-09-12T15:54:36Z</dcterms:modified>
</cp:coreProperties>
</file>