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71" r:id="rId3"/>
    <p:sldId id="403" r:id="rId4"/>
    <p:sldId id="419" r:id="rId5"/>
    <p:sldId id="415" r:id="rId6"/>
    <p:sldId id="40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7468" userDrawn="1">
          <p15:clr>
            <a:srgbClr val="A4A3A4"/>
          </p15:clr>
        </p15:guide>
        <p15:guide id="3" pos="212" userDrawn="1">
          <p15:clr>
            <a:srgbClr val="A4A3A4"/>
          </p15:clr>
        </p15:guide>
        <p15:guide id="5" orient="horz" pos="4110" userDrawn="1">
          <p15:clr>
            <a:srgbClr val="A4A3A4"/>
          </p15:clr>
        </p15:guide>
        <p15:guide id="6" orient="horz" pos="164" userDrawn="1">
          <p15:clr>
            <a:srgbClr val="A4A3A4"/>
          </p15:clr>
        </p15:guide>
        <p15:guide id="10" pos="7287" userDrawn="1">
          <p15:clr>
            <a:srgbClr val="A4A3A4"/>
          </p15:clr>
        </p15:guide>
        <p15:guide id="11" pos="393" userDrawn="1">
          <p15:clr>
            <a:srgbClr val="A4A3A4"/>
          </p15:clr>
        </p15:guide>
        <p15:guide id="1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orient="horz" pos="19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42C"/>
    <a:srgbClr val="A2D9F7"/>
    <a:srgbClr val="434242"/>
    <a:srgbClr val="156A31"/>
    <a:srgbClr val="ECECEC"/>
    <a:srgbClr val="006D1B"/>
    <a:srgbClr val="869FB2"/>
    <a:srgbClr val="64849C"/>
    <a:srgbClr val="6EC0E6"/>
    <a:srgbClr val="607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644" autoAdjust="0"/>
    <p:restoredTop sz="94660" autoAdjust="0"/>
  </p:normalViewPr>
  <p:slideViewPr>
    <p:cSldViewPr>
      <p:cViewPr varScale="1">
        <p:scale>
          <a:sx n="75" d="100"/>
          <a:sy n="75" d="100"/>
        </p:scale>
        <p:origin x="67" y="211"/>
      </p:cViewPr>
      <p:guideLst>
        <p:guide orient="horz" pos="255"/>
        <p:guide pos="7468"/>
        <p:guide pos="212"/>
        <p:guide orient="horz" pos="4110"/>
        <p:guide orient="horz" pos="164"/>
        <p:guide pos="7287"/>
        <p:guide pos="393"/>
        <p:guide pos="3840"/>
        <p:guide orient="horz" pos="2160"/>
        <p:guide orient="horz" pos="1933"/>
      </p:guideLst>
    </p:cSldViewPr>
  </p:slideViewPr>
  <p:outlineViewPr>
    <p:cViewPr>
      <p:scale>
        <a:sx n="33" d="100"/>
        <a:sy n="33" d="100"/>
      </p:scale>
      <p:origin x="12" y="192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1813-2E4A-4BC5-877B-C82B9992967C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354B1-C64F-4C24-A1EC-B12C7ACA0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1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ADEA-09CE-4575-B727-F81F846D56A3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7B1B-E1C2-484F-925F-1CE5C0A75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78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ADEA-09CE-4575-B727-F81F846D56A3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7B1B-E1C2-484F-925F-1CE5C0A75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20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ADEA-09CE-4575-B727-F81F846D56A3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7B1B-E1C2-484F-925F-1CE5C0A75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38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3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82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43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995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421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482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6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10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ADEA-09CE-4575-B727-F81F846D56A3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7B1B-E1C2-484F-925F-1CE5C0A75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537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901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452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14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ADEA-09CE-4575-B727-F81F846D56A3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7B1B-E1C2-484F-925F-1CE5C0A75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9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ADEA-09CE-4575-B727-F81F846D56A3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7B1B-E1C2-484F-925F-1CE5C0A75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34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ADEA-09CE-4575-B727-F81F846D56A3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7B1B-E1C2-484F-925F-1CE5C0A75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9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ADEA-09CE-4575-B727-F81F846D56A3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7B1B-E1C2-484F-925F-1CE5C0A75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39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ADEA-09CE-4575-B727-F81F846D56A3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7B1B-E1C2-484F-925F-1CE5C0A75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89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ADEA-09CE-4575-B727-F81F846D56A3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7B1B-E1C2-484F-925F-1CE5C0A75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4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ADEA-09CE-4575-B727-F81F846D56A3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7B1B-E1C2-484F-925F-1CE5C0A75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91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DADEA-09CE-4575-B727-F81F846D56A3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87B1B-E1C2-484F-925F-1CE5C0A75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45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4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56FAC-5CE2-4E45-9D0E-2F896E2E6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9"/>
            <a:ext cx="11582400" cy="1143000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Студия гончарного творчества для детей с ОВЗ «Лепим Вместе»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6B2FA6-61DC-49E4-B1A3-08F0223C0DB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4" y="1741833"/>
            <a:ext cx="6480175" cy="48602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FBE59E-95B0-4476-AC35-639EB7A5F6DC}"/>
              </a:ext>
            </a:extLst>
          </p:cNvPr>
          <p:cNvSpPr txBox="1"/>
          <p:nvPr/>
        </p:nvSpPr>
        <p:spPr>
          <a:xfrm>
            <a:off x="6789683" y="2421000"/>
            <a:ext cx="524756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 проекта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Создать дополнительные условия для реабилитация и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абилитации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развития творческих способностей детей-инвалидов и детей с ограниченными возможностями здоровья путём освоения ими прикладного творчества по гончарному ремеслу.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16B4AB47-57AB-4735-BA4F-69B3D2A1615C}"/>
              </a:ext>
            </a:extLst>
          </p:cNvPr>
          <p:cNvSpPr>
            <a:spLocks/>
          </p:cNvSpPr>
          <p:nvPr/>
        </p:nvSpPr>
        <p:spPr>
          <a:xfrm>
            <a:off x="11652000" y="6318000"/>
            <a:ext cx="540000" cy="540000"/>
          </a:xfrm>
          <a:custGeom>
            <a:avLst/>
            <a:gdLst>
              <a:gd name="connsiteX0" fmla="*/ 0 w 540000"/>
              <a:gd name="connsiteY0" fmla="*/ 0 h 540000"/>
              <a:gd name="connsiteX1" fmla="*/ 540000 w 540000"/>
              <a:gd name="connsiteY1" fmla="*/ 0 h 540000"/>
              <a:gd name="connsiteX2" fmla="*/ 540000 w 540000"/>
              <a:gd name="connsiteY2" fmla="*/ 540000 h 540000"/>
              <a:gd name="connsiteX3" fmla="*/ 0 w 540000"/>
              <a:gd name="connsiteY3" fmla="*/ 540000 h 540000"/>
              <a:gd name="connsiteX4" fmla="*/ 0 w 540000"/>
              <a:gd name="connsiteY4" fmla="*/ 0 h 540000"/>
              <a:gd name="connsiteX0" fmla="*/ 0 w 540000"/>
              <a:gd name="connsiteY0" fmla="*/ 540000 h 540000"/>
              <a:gd name="connsiteX1" fmla="*/ 540000 w 540000"/>
              <a:gd name="connsiteY1" fmla="*/ 0 h 540000"/>
              <a:gd name="connsiteX2" fmla="*/ 540000 w 540000"/>
              <a:gd name="connsiteY2" fmla="*/ 540000 h 540000"/>
              <a:gd name="connsiteX3" fmla="*/ 0 w 540000"/>
              <a:gd name="connsiteY3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0" h="540000">
                <a:moveTo>
                  <a:pt x="0" y="540000"/>
                </a:moveTo>
                <a:lnTo>
                  <a:pt x="540000" y="0"/>
                </a:lnTo>
                <a:lnTo>
                  <a:pt x="540000" y="540000"/>
                </a:lnTo>
                <a:lnTo>
                  <a:pt x="0" y="540000"/>
                </a:lnTo>
                <a:close/>
              </a:path>
            </a:pathLst>
          </a:custGeom>
          <a:solidFill>
            <a:srgbClr val="006D1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368812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id="{1C4C313C-D91E-4A31-90DB-26728C939D2F}"/>
              </a:ext>
            </a:extLst>
          </p:cNvPr>
          <p:cNvSpPr txBox="1">
            <a:spLocks/>
          </p:cNvSpPr>
          <p:nvPr/>
        </p:nvSpPr>
        <p:spPr bwMode="auto">
          <a:xfrm>
            <a:off x="4480509" y="1696048"/>
            <a:ext cx="7416000" cy="43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73572" y="-63789"/>
            <a:ext cx="121184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Оснащение гончарной студии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56000" y="6581001"/>
            <a:ext cx="37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5</a:t>
            </a:r>
          </a:p>
        </p:txBody>
      </p:sp>
      <p:pic>
        <p:nvPicPr>
          <p:cNvPr id="9218" name="Picture 2" descr="\\jr\ЛОКАЛОЧКА\ЛОКАЛЬНАЯ СЕТЬ\Тальвинский Д.В\1. Мониторинг РОДИТЕЛЬИНФО\ФОТО\ЛЕПИМ ВМЕСТЕ\Оборудование\WhatsApp Image 2024-08-08 at 16.46.35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000" y="621000"/>
            <a:ext cx="4728000" cy="2659500"/>
          </a:xfrm>
          <a:prstGeom prst="rect">
            <a:avLst/>
          </a:prstGeom>
          <a:noFill/>
        </p:spPr>
      </p:pic>
      <p:pic>
        <p:nvPicPr>
          <p:cNvPr id="9219" name="Picture 3" descr="\\jr\ЛОКАЛОЧКА\ЛОКАЛЬНАЯ СЕТЬ\Тальвинский Д.В\1. Мониторинг РОДИТЕЛЬИНФО\ФОТО\ЛЕПИМ ВМЕСТЕ\Оборудование\WhatsApp Image 2024-08-08 at 16.46.35 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8000" y="3429000"/>
            <a:ext cx="4736000" cy="3168000"/>
          </a:xfrm>
          <a:prstGeom prst="rect">
            <a:avLst/>
          </a:prstGeom>
          <a:noFill/>
        </p:spPr>
      </p:pic>
      <p:pic>
        <p:nvPicPr>
          <p:cNvPr id="9220" name="Picture 4" descr="\\jr\ЛОКАЛОЧКА\ЛОКАЛЬНАЯ СЕТЬ\Тальвинский Д.В\1. Мониторинг РОДИТЕЛЬИНФО\ФОТО\ЛЕПИМ ВМЕСТЕ\Оборудование\WhatsApp Image 2024-08-08 at 16.46.3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4000" y="621000"/>
            <a:ext cx="2092500" cy="3720000"/>
          </a:xfrm>
          <a:prstGeom prst="rect">
            <a:avLst/>
          </a:prstGeom>
          <a:noFill/>
        </p:spPr>
      </p:pic>
      <p:pic>
        <p:nvPicPr>
          <p:cNvPr id="9221" name="Picture 5" descr="\\jr\ЛОКАЛОЧКА\ЛОКАЛЬНАЯ СЕТЬ\Тальвинский Д.В\1. Мониторинг РОДИТЕЛЬИНФО\ФОТО\ЛЕПИМ ВМЕСТЕ\Оборудование\WhatsApp Image 2024-08-08 at 16.46.36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6000" y="4437000"/>
            <a:ext cx="3288000" cy="2160000"/>
          </a:xfrm>
          <a:prstGeom prst="rect">
            <a:avLst/>
          </a:prstGeom>
          <a:noFill/>
        </p:spPr>
      </p:pic>
      <p:pic>
        <p:nvPicPr>
          <p:cNvPr id="9222" name="Picture 6" descr="\\jr\ЛОКАЛОЧКА\ЛОКАЛЬНАЯ СЕТЬ\Тальвинский Д.В\1. Мониторинг РОДИТЕЛЬИНФО\ФОТО\ЛЕПИМ ВМЕСТЕ\Оборудование\WhatsApp Image 2024-08-08 at 16.46.36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4000" y="621000"/>
            <a:ext cx="2011500" cy="3672000"/>
          </a:xfrm>
          <a:prstGeom prst="rect">
            <a:avLst/>
          </a:prstGeom>
          <a:noFill/>
        </p:spPr>
      </p:pic>
      <p:pic>
        <p:nvPicPr>
          <p:cNvPr id="9223" name="Picture 7" descr="\\jr\ЛОКАЛОЧКА\ЛОКАЛЬНАЯ СЕТЬ\Тальвинский Д.В\1. Мониторинг РОДИТЕЛЬИНФО\ФОТО\ЛЕПИМ ВМЕСТЕ\Оборудование\WhatsApp Image 2024-08-08 at 16.46.5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00" y="621000"/>
            <a:ext cx="2160000" cy="3648000"/>
          </a:xfrm>
          <a:prstGeom prst="rect">
            <a:avLst/>
          </a:prstGeom>
          <a:noFill/>
        </p:spPr>
      </p:pic>
      <p:pic>
        <p:nvPicPr>
          <p:cNvPr id="9224" name="Picture 8" descr="D:\WhatsApp Image 2024-08-21 at 10.54.43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00" y="4365000"/>
            <a:ext cx="2160000" cy="2235000"/>
          </a:xfrm>
          <a:prstGeom prst="rect">
            <a:avLst/>
          </a:prstGeom>
          <a:noFill/>
        </p:spPr>
      </p:pic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id="{7931170E-A3FE-4CF8-8666-DCFF31B312D7}"/>
              </a:ext>
            </a:extLst>
          </p:cNvPr>
          <p:cNvSpPr>
            <a:spLocks/>
          </p:cNvSpPr>
          <p:nvPr/>
        </p:nvSpPr>
        <p:spPr>
          <a:xfrm>
            <a:off x="11652000" y="6318000"/>
            <a:ext cx="540000" cy="540000"/>
          </a:xfrm>
          <a:custGeom>
            <a:avLst/>
            <a:gdLst>
              <a:gd name="connsiteX0" fmla="*/ 0 w 540000"/>
              <a:gd name="connsiteY0" fmla="*/ 0 h 540000"/>
              <a:gd name="connsiteX1" fmla="*/ 540000 w 540000"/>
              <a:gd name="connsiteY1" fmla="*/ 0 h 540000"/>
              <a:gd name="connsiteX2" fmla="*/ 540000 w 540000"/>
              <a:gd name="connsiteY2" fmla="*/ 540000 h 540000"/>
              <a:gd name="connsiteX3" fmla="*/ 0 w 540000"/>
              <a:gd name="connsiteY3" fmla="*/ 540000 h 540000"/>
              <a:gd name="connsiteX4" fmla="*/ 0 w 540000"/>
              <a:gd name="connsiteY4" fmla="*/ 0 h 540000"/>
              <a:gd name="connsiteX0" fmla="*/ 0 w 540000"/>
              <a:gd name="connsiteY0" fmla="*/ 540000 h 540000"/>
              <a:gd name="connsiteX1" fmla="*/ 540000 w 540000"/>
              <a:gd name="connsiteY1" fmla="*/ 0 h 540000"/>
              <a:gd name="connsiteX2" fmla="*/ 540000 w 540000"/>
              <a:gd name="connsiteY2" fmla="*/ 540000 h 540000"/>
              <a:gd name="connsiteX3" fmla="*/ 0 w 540000"/>
              <a:gd name="connsiteY3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0" h="540000">
                <a:moveTo>
                  <a:pt x="0" y="540000"/>
                </a:moveTo>
                <a:lnTo>
                  <a:pt x="540000" y="0"/>
                </a:lnTo>
                <a:lnTo>
                  <a:pt x="540000" y="540000"/>
                </a:lnTo>
                <a:lnTo>
                  <a:pt x="0" y="540000"/>
                </a:lnTo>
                <a:close/>
              </a:path>
            </a:pathLst>
          </a:custGeom>
          <a:solidFill>
            <a:srgbClr val="006D1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93590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/>
          <a:srcRect l="22123" t="37248" r="14277"/>
          <a:stretch/>
        </p:blipFill>
        <p:spPr>
          <a:xfrm>
            <a:off x="8778373" y="144263"/>
            <a:ext cx="3194458" cy="28983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/>
          <a:srcRect l="16639" t="33149" r="489" b="32993"/>
          <a:stretch/>
        </p:blipFill>
        <p:spPr>
          <a:xfrm>
            <a:off x="3433776" y="3141000"/>
            <a:ext cx="2882527" cy="3483262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05229" y="1176493"/>
            <a:ext cx="72305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 студии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229" y="3185737"/>
            <a:ext cx="26765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0713" y="3185737"/>
            <a:ext cx="3177926" cy="35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1">
            <a:extLst>
              <a:ext uri="{FF2B5EF4-FFF2-40B4-BE49-F238E27FC236}">
                <a16:creationId xmlns:a16="http://schemas.microsoft.com/office/drawing/2014/main" id="{82F4346E-494D-4214-B99E-7473EABAA7A1}"/>
              </a:ext>
            </a:extLst>
          </p:cNvPr>
          <p:cNvSpPr>
            <a:spLocks/>
          </p:cNvSpPr>
          <p:nvPr/>
        </p:nvSpPr>
        <p:spPr>
          <a:xfrm>
            <a:off x="11652000" y="6318000"/>
            <a:ext cx="540000" cy="540000"/>
          </a:xfrm>
          <a:custGeom>
            <a:avLst/>
            <a:gdLst>
              <a:gd name="connsiteX0" fmla="*/ 0 w 540000"/>
              <a:gd name="connsiteY0" fmla="*/ 0 h 540000"/>
              <a:gd name="connsiteX1" fmla="*/ 540000 w 540000"/>
              <a:gd name="connsiteY1" fmla="*/ 0 h 540000"/>
              <a:gd name="connsiteX2" fmla="*/ 540000 w 540000"/>
              <a:gd name="connsiteY2" fmla="*/ 540000 h 540000"/>
              <a:gd name="connsiteX3" fmla="*/ 0 w 540000"/>
              <a:gd name="connsiteY3" fmla="*/ 540000 h 540000"/>
              <a:gd name="connsiteX4" fmla="*/ 0 w 540000"/>
              <a:gd name="connsiteY4" fmla="*/ 0 h 540000"/>
              <a:gd name="connsiteX0" fmla="*/ 0 w 540000"/>
              <a:gd name="connsiteY0" fmla="*/ 540000 h 540000"/>
              <a:gd name="connsiteX1" fmla="*/ 540000 w 540000"/>
              <a:gd name="connsiteY1" fmla="*/ 0 h 540000"/>
              <a:gd name="connsiteX2" fmla="*/ 540000 w 540000"/>
              <a:gd name="connsiteY2" fmla="*/ 540000 h 540000"/>
              <a:gd name="connsiteX3" fmla="*/ 0 w 540000"/>
              <a:gd name="connsiteY3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0" h="540000">
                <a:moveTo>
                  <a:pt x="0" y="540000"/>
                </a:moveTo>
                <a:lnTo>
                  <a:pt x="540000" y="0"/>
                </a:lnTo>
                <a:lnTo>
                  <a:pt x="540000" y="540000"/>
                </a:lnTo>
                <a:lnTo>
                  <a:pt x="0" y="540000"/>
                </a:lnTo>
                <a:close/>
              </a:path>
            </a:pathLst>
          </a:custGeom>
          <a:solidFill>
            <a:srgbClr val="006D1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8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33495" y="2044063"/>
            <a:ext cx="7815414" cy="66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295275" lvl="0" indent="-6350" algn="just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275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5064" t="-432" b="-1"/>
          <a:stretch/>
        </p:blipFill>
        <p:spPr>
          <a:xfrm>
            <a:off x="263966" y="3741600"/>
            <a:ext cx="3214622" cy="28603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6946" y="3720658"/>
            <a:ext cx="3965016" cy="28603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7640" y="276999"/>
            <a:ext cx="5114322" cy="33025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8722" y="3720658"/>
            <a:ext cx="4242871" cy="2860343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60038" y="1074567"/>
            <a:ext cx="63229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 студии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id="{8E472785-86CA-41CE-8A66-3019D1B0E7CF}"/>
              </a:ext>
            </a:extLst>
          </p:cNvPr>
          <p:cNvSpPr>
            <a:spLocks/>
          </p:cNvSpPr>
          <p:nvPr/>
        </p:nvSpPr>
        <p:spPr>
          <a:xfrm>
            <a:off x="11652000" y="6318000"/>
            <a:ext cx="540000" cy="540000"/>
          </a:xfrm>
          <a:custGeom>
            <a:avLst/>
            <a:gdLst>
              <a:gd name="connsiteX0" fmla="*/ 0 w 540000"/>
              <a:gd name="connsiteY0" fmla="*/ 0 h 540000"/>
              <a:gd name="connsiteX1" fmla="*/ 540000 w 540000"/>
              <a:gd name="connsiteY1" fmla="*/ 0 h 540000"/>
              <a:gd name="connsiteX2" fmla="*/ 540000 w 540000"/>
              <a:gd name="connsiteY2" fmla="*/ 540000 h 540000"/>
              <a:gd name="connsiteX3" fmla="*/ 0 w 540000"/>
              <a:gd name="connsiteY3" fmla="*/ 540000 h 540000"/>
              <a:gd name="connsiteX4" fmla="*/ 0 w 540000"/>
              <a:gd name="connsiteY4" fmla="*/ 0 h 540000"/>
              <a:gd name="connsiteX0" fmla="*/ 0 w 540000"/>
              <a:gd name="connsiteY0" fmla="*/ 540000 h 540000"/>
              <a:gd name="connsiteX1" fmla="*/ 540000 w 540000"/>
              <a:gd name="connsiteY1" fmla="*/ 0 h 540000"/>
              <a:gd name="connsiteX2" fmla="*/ 540000 w 540000"/>
              <a:gd name="connsiteY2" fmla="*/ 540000 h 540000"/>
              <a:gd name="connsiteX3" fmla="*/ 0 w 540000"/>
              <a:gd name="connsiteY3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0" h="540000">
                <a:moveTo>
                  <a:pt x="0" y="540000"/>
                </a:moveTo>
                <a:lnTo>
                  <a:pt x="540000" y="0"/>
                </a:lnTo>
                <a:lnTo>
                  <a:pt x="540000" y="540000"/>
                </a:lnTo>
                <a:lnTo>
                  <a:pt x="0" y="540000"/>
                </a:lnTo>
                <a:close/>
              </a:path>
            </a:pathLst>
          </a:custGeom>
          <a:solidFill>
            <a:srgbClr val="006D1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57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05" y="-7108"/>
            <a:ext cx="12199105" cy="685140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63040" y="-19686"/>
            <a:ext cx="12028960" cy="6877686"/>
          </a:xfrm>
          <a:custGeom>
            <a:avLst/>
            <a:gdLst>
              <a:gd name="connsiteX0" fmla="*/ 0 w 11856000"/>
              <a:gd name="connsiteY0" fmla="*/ 0 h 6852380"/>
              <a:gd name="connsiteX1" fmla="*/ 11856000 w 11856000"/>
              <a:gd name="connsiteY1" fmla="*/ 0 h 6852380"/>
              <a:gd name="connsiteX2" fmla="*/ 11856000 w 11856000"/>
              <a:gd name="connsiteY2" fmla="*/ 6852380 h 6852380"/>
              <a:gd name="connsiteX3" fmla="*/ 0 w 11856000"/>
              <a:gd name="connsiteY3" fmla="*/ 6852380 h 6852380"/>
              <a:gd name="connsiteX4" fmla="*/ 0 w 11856000"/>
              <a:gd name="connsiteY4" fmla="*/ 0 h 6852380"/>
              <a:gd name="connsiteX0" fmla="*/ 7081284 w 11856000"/>
              <a:gd name="connsiteY0" fmla="*/ 0 h 6852380"/>
              <a:gd name="connsiteX1" fmla="*/ 11856000 w 11856000"/>
              <a:gd name="connsiteY1" fmla="*/ 0 h 6852380"/>
              <a:gd name="connsiteX2" fmla="*/ 11856000 w 11856000"/>
              <a:gd name="connsiteY2" fmla="*/ 6852380 h 6852380"/>
              <a:gd name="connsiteX3" fmla="*/ 0 w 11856000"/>
              <a:gd name="connsiteY3" fmla="*/ 6852380 h 6852380"/>
              <a:gd name="connsiteX4" fmla="*/ 7081284 w 11856000"/>
              <a:gd name="connsiteY4" fmla="*/ 0 h 6852380"/>
              <a:gd name="connsiteX0" fmla="*/ 6964325 w 11856000"/>
              <a:gd name="connsiteY0" fmla="*/ 0 h 6852380"/>
              <a:gd name="connsiteX1" fmla="*/ 11856000 w 11856000"/>
              <a:gd name="connsiteY1" fmla="*/ 0 h 6852380"/>
              <a:gd name="connsiteX2" fmla="*/ 11856000 w 11856000"/>
              <a:gd name="connsiteY2" fmla="*/ 6852380 h 6852380"/>
              <a:gd name="connsiteX3" fmla="*/ 0 w 11856000"/>
              <a:gd name="connsiteY3" fmla="*/ 6852380 h 6852380"/>
              <a:gd name="connsiteX4" fmla="*/ 6964325 w 11856000"/>
              <a:gd name="connsiteY4" fmla="*/ 0 h 6852380"/>
              <a:gd name="connsiteX0" fmla="*/ 7051462 w 11856000"/>
              <a:gd name="connsiteY0" fmla="*/ 28440 h 6852380"/>
              <a:gd name="connsiteX1" fmla="*/ 11856000 w 11856000"/>
              <a:gd name="connsiteY1" fmla="*/ 0 h 6852380"/>
              <a:gd name="connsiteX2" fmla="*/ 11856000 w 11856000"/>
              <a:gd name="connsiteY2" fmla="*/ 6852380 h 6852380"/>
              <a:gd name="connsiteX3" fmla="*/ 0 w 11856000"/>
              <a:gd name="connsiteY3" fmla="*/ 6852380 h 6852380"/>
              <a:gd name="connsiteX4" fmla="*/ 7051462 w 11856000"/>
              <a:gd name="connsiteY4" fmla="*/ 28440 h 6852380"/>
              <a:gd name="connsiteX0" fmla="*/ 7051462 w 11856000"/>
              <a:gd name="connsiteY0" fmla="*/ 0 h 6823940"/>
              <a:gd name="connsiteX1" fmla="*/ 11856000 w 11856000"/>
              <a:gd name="connsiteY1" fmla="*/ 2942 h 6823940"/>
              <a:gd name="connsiteX2" fmla="*/ 11856000 w 11856000"/>
              <a:gd name="connsiteY2" fmla="*/ 6823940 h 6823940"/>
              <a:gd name="connsiteX3" fmla="*/ 0 w 11856000"/>
              <a:gd name="connsiteY3" fmla="*/ 6823940 h 6823940"/>
              <a:gd name="connsiteX4" fmla="*/ 7051462 w 11856000"/>
              <a:gd name="connsiteY4" fmla="*/ 0 h 6823940"/>
              <a:gd name="connsiteX0" fmla="*/ 7051462 w 11856000"/>
              <a:gd name="connsiteY0" fmla="*/ 7518 h 6831458"/>
              <a:gd name="connsiteX1" fmla="*/ 11856000 w 11856000"/>
              <a:gd name="connsiteY1" fmla="*/ 0 h 6831458"/>
              <a:gd name="connsiteX2" fmla="*/ 11856000 w 11856000"/>
              <a:gd name="connsiteY2" fmla="*/ 6831458 h 6831458"/>
              <a:gd name="connsiteX3" fmla="*/ 0 w 11856000"/>
              <a:gd name="connsiteY3" fmla="*/ 6831458 h 6831458"/>
              <a:gd name="connsiteX4" fmla="*/ 7051462 w 11856000"/>
              <a:gd name="connsiteY4" fmla="*/ 7518 h 6831458"/>
              <a:gd name="connsiteX0" fmla="*/ 6864778 w 11669316"/>
              <a:gd name="connsiteY0" fmla="*/ 7518 h 6831458"/>
              <a:gd name="connsiteX1" fmla="*/ 11669316 w 11669316"/>
              <a:gd name="connsiteY1" fmla="*/ 0 h 6831458"/>
              <a:gd name="connsiteX2" fmla="*/ 11669316 w 11669316"/>
              <a:gd name="connsiteY2" fmla="*/ 6831458 h 6831458"/>
              <a:gd name="connsiteX3" fmla="*/ 0 w 11669316"/>
              <a:gd name="connsiteY3" fmla="*/ 6831458 h 6831458"/>
              <a:gd name="connsiteX4" fmla="*/ 6864778 w 11669316"/>
              <a:gd name="connsiteY4" fmla="*/ 7518 h 683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9316" h="6831458">
                <a:moveTo>
                  <a:pt x="6864778" y="7518"/>
                </a:moveTo>
                <a:lnTo>
                  <a:pt x="11669316" y="0"/>
                </a:lnTo>
                <a:lnTo>
                  <a:pt x="11669316" y="6831458"/>
                </a:lnTo>
                <a:lnTo>
                  <a:pt x="0" y="6831458"/>
                </a:lnTo>
                <a:lnTo>
                  <a:pt x="6864778" y="7518"/>
                </a:lnTo>
                <a:close/>
              </a:path>
            </a:pathLst>
          </a:custGeom>
          <a:solidFill>
            <a:srgbClr val="01711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 rot="2717108">
            <a:off x="3410039" y="-1653641"/>
            <a:ext cx="421619" cy="10042792"/>
          </a:xfrm>
          <a:custGeom>
            <a:avLst/>
            <a:gdLst>
              <a:gd name="connsiteX0" fmla="*/ 0 w 424101"/>
              <a:gd name="connsiteY0" fmla="*/ 428343 h 10070103"/>
              <a:gd name="connsiteX1" fmla="*/ 424101 w 424101"/>
              <a:gd name="connsiteY1" fmla="*/ 0 h 10070103"/>
              <a:gd name="connsiteX2" fmla="*/ 424101 w 424101"/>
              <a:gd name="connsiteY2" fmla="*/ 9777690 h 10070103"/>
              <a:gd name="connsiteX3" fmla="*/ 134584 w 424101"/>
              <a:gd name="connsiteY3" fmla="*/ 10070103 h 10070103"/>
              <a:gd name="connsiteX4" fmla="*/ 0 w 424101"/>
              <a:gd name="connsiteY4" fmla="*/ 9936853 h 1007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101" h="10070103">
                <a:moveTo>
                  <a:pt x="0" y="428343"/>
                </a:moveTo>
                <a:lnTo>
                  <a:pt x="424101" y="0"/>
                </a:lnTo>
                <a:lnTo>
                  <a:pt x="424101" y="9777690"/>
                </a:lnTo>
                <a:lnTo>
                  <a:pt x="134584" y="10070103"/>
                </a:lnTo>
                <a:lnTo>
                  <a:pt x="0" y="9936853"/>
                </a:lnTo>
                <a:close/>
              </a:path>
            </a:pathLst>
          </a:custGeom>
          <a:solidFill>
            <a:srgbClr val="A34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/>
          <p:cNvSpPr/>
          <p:nvPr/>
        </p:nvSpPr>
        <p:spPr>
          <a:xfrm flipH="1">
            <a:off x="11430789" y="6038338"/>
            <a:ext cx="761211" cy="826515"/>
          </a:xfrm>
          <a:prstGeom prst="rtTriangle">
            <a:avLst/>
          </a:prstGeom>
          <a:solidFill>
            <a:srgbClr val="A34C2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араллелограмм 21"/>
          <p:cNvSpPr/>
          <p:nvPr/>
        </p:nvSpPr>
        <p:spPr>
          <a:xfrm rot="2046174">
            <a:off x="10371202" y="57855"/>
            <a:ext cx="650024" cy="2149762"/>
          </a:xfrm>
          <a:custGeom>
            <a:avLst/>
            <a:gdLst>
              <a:gd name="connsiteX0" fmla="*/ 0 w 791174"/>
              <a:gd name="connsiteY0" fmla="*/ 1801388 h 1801388"/>
              <a:gd name="connsiteX1" fmla="*/ 197794 w 791174"/>
              <a:gd name="connsiteY1" fmla="*/ 0 h 1801388"/>
              <a:gd name="connsiteX2" fmla="*/ 791174 w 791174"/>
              <a:gd name="connsiteY2" fmla="*/ 0 h 1801388"/>
              <a:gd name="connsiteX3" fmla="*/ 593381 w 791174"/>
              <a:gd name="connsiteY3" fmla="*/ 1801388 h 1801388"/>
              <a:gd name="connsiteX4" fmla="*/ 0 w 791174"/>
              <a:gd name="connsiteY4" fmla="*/ 1801388 h 1801388"/>
              <a:gd name="connsiteX0" fmla="*/ 0 w 593381"/>
              <a:gd name="connsiteY0" fmla="*/ 1962139 h 1962139"/>
              <a:gd name="connsiteX1" fmla="*/ 197794 w 593381"/>
              <a:gd name="connsiteY1" fmla="*/ 160751 h 1962139"/>
              <a:gd name="connsiteX2" fmla="*/ 404812 w 593381"/>
              <a:gd name="connsiteY2" fmla="*/ 0 h 1962139"/>
              <a:gd name="connsiteX3" fmla="*/ 593381 w 593381"/>
              <a:gd name="connsiteY3" fmla="*/ 1962139 h 1962139"/>
              <a:gd name="connsiteX4" fmla="*/ 0 w 593381"/>
              <a:gd name="connsiteY4" fmla="*/ 1962139 h 1962139"/>
              <a:gd name="connsiteX0" fmla="*/ 0 w 404812"/>
              <a:gd name="connsiteY0" fmla="*/ 1962139 h 1962139"/>
              <a:gd name="connsiteX1" fmla="*/ 197794 w 404812"/>
              <a:gd name="connsiteY1" fmla="*/ 160751 h 1962139"/>
              <a:gd name="connsiteX2" fmla="*/ 404812 w 404812"/>
              <a:gd name="connsiteY2" fmla="*/ 0 h 1962139"/>
              <a:gd name="connsiteX3" fmla="*/ 360074 w 404812"/>
              <a:gd name="connsiteY3" fmla="*/ 1685995 h 1962139"/>
              <a:gd name="connsiteX4" fmla="*/ 0 w 404812"/>
              <a:gd name="connsiteY4" fmla="*/ 1962139 h 1962139"/>
              <a:gd name="connsiteX0" fmla="*/ 0 w 404812"/>
              <a:gd name="connsiteY0" fmla="*/ 1962139 h 1962139"/>
              <a:gd name="connsiteX1" fmla="*/ 197794 w 404812"/>
              <a:gd name="connsiteY1" fmla="*/ 160751 h 1962139"/>
              <a:gd name="connsiteX2" fmla="*/ 404812 w 404812"/>
              <a:gd name="connsiteY2" fmla="*/ 0 h 1962139"/>
              <a:gd name="connsiteX3" fmla="*/ 360074 w 404812"/>
              <a:gd name="connsiteY3" fmla="*/ 1685995 h 1962139"/>
              <a:gd name="connsiteX4" fmla="*/ 0 w 404812"/>
              <a:gd name="connsiteY4" fmla="*/ 1962139 h 1962139"/>
              <a:gd name="connsiteX0" fmla="*/ 0 w 404812"/>
              <a:gd name="connsiteY0" fmla="*/ 1962139 h 1962139"/>
              <a:gd name="connsiteX1" fmla="*/ 197794 w 404812"/>
              <a:gd name="connsiteY1" fmla="*/ 160751 h 1962139"/>
              <a:gd name="connsiteX2" fmla="*/ 404812 w 404812"/>
              <a:gd name="connsiteY2" fmla="*/ 0 h 1962139"/>
              <a:gd name="connsiteX3" fmla="*/ 259529 w 404812"/>
              <a:gd name="connsiteY3" fmla="*/ 1715264 h 1962139"/>
              <a:gd name="connsiteX4" fmla="*/ 0 w 404812"/>
              <a:gd name="connsiteY4" fmla="*/ 1962139 h 1962139"/>
              <a:gd name="connsiteX0" fmla="*/ 0 w 404812"/>
              <a:gd name="connsiteY0" fmla="*/ 1962139 h 1962139"/>
              <a:gd name="connsiteX1" fmla="*/ 197794 w 404812"/>
              <a:gd name="connsiteY1" fmla="*/ 160751 h 1962139"/>
              <a:gd name="connsiteX2" fmla="*/ 404812 w 404812"/>
              <a:gd name="connsiteY2" fmla="*/ 0 h 1962139"/>
              <a:gd name="connsiteX3" fmla="*/ 186432 w 404812"/>
              <a:gd name="connsiteY3" fmla="*/ 1777021 h 1962139"/>
              <a:gd name="connsiteX4" fmla="*/ 0 w 404812"/>
              <a:gd name="connsiteY4" fmla="*/ 1962139 h 1962139"/>
              <a:gd name="connsiteX0" fmla="*/ 0 w 364202"/>
              <a:gd name="connsiteY0" fmla="*/ 1927829 h 1927829"/>
              <a:gd name="connsiteX1" fmla="*/ 197794 w 364202"/>
              <a:gd name="connsiteY1" fmla="*/ 126441 h 1927829"/>
              <a:gd name="connsiteX2" fmla="*/ 364202 w 364202"/>
              <a:gd name="connsiteY2" fmla="*/ 0 h 1927829"/>
              <a:gd name="connsiteX3" fmla="*/ 186432 w 364202"/>
              <a:gd name="connsiteY3" fmla="*/ 1742711 h 1927829"/>
              <a:gd name="connsiteX4" fmla="*/ 0 w 364202"/>
              <a:gd name="connsiteY4" fmla="*/ 1927829 h 1927829"/>
              <a:gd name="connsiteX0" fmla="*/ 0 w 353063"/>
              <a:gd name="connsiteY0" fmla="*/ 1852264 h 1852264"/>
              <a:gd name="connsiteX1" fmla="*/ 186655 w 353063"/>
              <a:gd name="connsiteY1" fmla="*/ 126441 h 1852264"/>
              <a:gd name="connsiteX2" fmla="*/ 353063 w 353063"/>
              <a:gd name="connsiteY2" fmla="*/ 0 h 1852264"/>
              <a:gd name="connsiteX3" fmla="*/ 175293 w 353063"/>
              <a:gd name="connsiteY3" fmla="*/ 1742711 h 1852264"/>
              <a:gd name="connsiteX4" fmla="*/ 0 w 353063"/>
              <a:gd name="connsiteY4" fmla="*/ 1852264 h 1852264"/>
              <a:gd name="connsiteX0" fmla="*/ 0 w 350885"/>
              <a:gd name="connsiteY0" fmla="*/ 1828023 h 1828023"/>
              <a:gd name="connsiteX1" fmla="*/ 186655 w 350885"/>
              <a:gd name="connsiteY1" fmla="*/ 102200 h 1828023"/>
              <a:gd name="connsiteX2" fmla="*/ 350885 w 350885"/>
              <a:gd name="connsiteY2" fmla="*/ 0 h 1828023"/>
              <a:gd name="connsiteX3" fmla="*/ 175293 w 350885"/>
              <a:gd name="connsiteY3" fmla="*/ 1718470 h 1828023"/>
              <a:gd name="connsiteX4" fmla="*/ 0 w 350885"/>
              <a:gd name="connsiteY4" fmla="*/ 1828023 h 1828023"/>
              <a:gd name="connsiteX0" fmla="*/ 0 w 363702"/>
              <a:gd name="connsiteY0" fmla="*/ 1910042 h 1910042"/>
              <a:gd name="connsiteX1" fmla="*/ 186655 w 363702"/>
              <a:gd name="connsiteY1" fmla="*/ 184219 h 1910042"/>
              <a:gd name="connsiteX2" fmla="*/ 363702 w 363702"/>
              <a:gd name="connsiteY2" fmla="*/ 0 h 1910042"/>
              <a:gd name="connsiteX3" fmla="*/ 175293 w 363702"/>
              <a:gd name="connsiteY3" fmla="*/ 1800489 h 1910042"/>
              <a:gd name="connsiteX4" fmla="*/ 0 w 363702"/>
              <a:gd name="connsiteY4" fmla="*/ 1910042 h 1910042"/>
              <a:gd name="connsiteX0" fmla="*/ 0 w 372351"/>
              <a:gd name="connsiteY0" fmla="*/ 1995133 h 1995133"/>
              <a:gd name="connsiteX1" fmla="*/ 195304 w 372351"/>
              <a:gd name="connsiteY1" fmla="*/ 184219 h 1995133"/>
              <a:gd name="connsiteX2" fmla="*/ 372351 w 372351"/>
              <a:gd name="connsiteY2" fmla="*/ 0 h 1995133"/>
              <a:gd name="connsiteX3" fmla="*/ 183942 w 372351"/>
              <a:gd name="connsiteY3" fmla="*/ 1800489 h 1995133"/>
              <a:gd name="connsiteX4" fmla="*/ 0 w 372351"/>
              <a:gd name="connsiteY4" fmla="*/ 1995133 h 1995133"/>
              <a:gd name="connsiteX0" fmla="*/ 0 w 344734"/>
              <a:gd name="connsiteY0" fmla="*/ 2004550 h 2004550"/>
              <a:gd name="connsiteX1" fmla="*/ 195304 w 344734"/>
              <a:gd name="connsiteY1" fmla="*/ 193636 h 2004550"/>
              <a:gd name="connsiteX2" fmla="*/ 344734 w 344734"/>
              <a:gd name="connsiteY2" fmla="*/ 0 h 2004550"/>
              <a:gd name="connsiteX3" fmla="*/ 183942 w 344734"/>
              <a:gd name="connsiteY3" fmla="*/ 1809906 h 2004550"/>
              <a:gd name="connsiteX4" fmla="*/ 0 w 344734"/>
              <a:gd name="connsiteY4" fmla="*/ 2004550 h 2004550"/>
              <a:gd name="connsiteX0" fmla="*/ 0 w 344734"/>
              <a:gd name="connsiteY0" fmla="*/ 2004550 h 2004550"/>
              <a:gd name="connsiteX1" fmla="*/ 195304 w 344734"/>
              <a:gd name="connsiteY1" fmla="*/ 193636 h 2004550"/>
              <a:gd name="connsiteX2" fmla="*/ 344734 w 344734"/>
              <a:gd name="connsiteY2" fmla="*/ 0 h 2004550"/>
              <a:gd name="connsiteX3" fmla="*/ 153667 w 344734"/>
              <a:gd name="connsiteY3" fmla="*/ 1824946 h 2004550"/>
              <a:gd name="connsiteX4" fmla="*/ 0 w 344734"/>
              <a:gd name="connsiteY4" fmla="*/ 2004550 h 2004550"/>
              <a:gd name="connsiteX0" fmla="*/ 0 w 339288"/>
              <a:gd name="connsiteY0" fmla="*/ 1987385 h 1987385"/>
              <a:gd name="connsiteX1" fmla="*/ 195304 w 339288"/>
              <a:gd name="connsiteY1" fmla="*/ 176471 h 1987385"/>
              <a:gd name="connsiteX2" fmla="*/ 339288 w 339288"/>
              <a:gd name="connsiteY2" fmla="*/ 0 h 1987385"/>
              <a:gd name="connsiteX3" fmla="*/ 153667 w 339288"/>
              <a:gd name="connsiteY3" fmla="*/ 1807781 h 1987385"/>
              <a:gd name="connsiteX4" fmla="*/ 0 w 339288"/>
              <a:gd name="connsiteY4" fmla="*/ 1987385 h 198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288" h="1987385">
                <a:moveTo>
                  <a:pt x="0" y="1987385"/>
                </a:moveTo>
                <a:lnTo>
                  <a:pt x="195304" y="176471"/>
                </a:lnTo>
                <a:lnTo>
                  <a:pt x="339288" y="0"/>
                </a:lnTo>
                <a:lnTo>
                  <a:pt x="153667" y="1807781"/>
                </a:lnTo>
                <a:lnTo>
                  <a:pt x="0" y="1987385"/>
                </a:lnTo>
                <a:close/>
              </a:path>
            </a:pathLst>
          </a:custGeom>
          <a:solidFill>
            <a:srgbClr val="78C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   </a:t>
            </a:r>
          </a:p>
        </p:txBody>
      </p:sp>
      <p:sp>
        <p:nvSpPr>
          <p:cNvPr id="30" name="Параллелограмм 21"/>
          <p:cNvSpPr/>
          <p:nvPr/>
        </p:nvSpPr>
        <p:spPr>
          <a:xfrm rot="2363028">
            <a:off x="4391023" y="420769"/>
            <a:ext cx="586828" cy="3209507"/>
          </a:xfrm>
          <a:custGeom>
            <a:avLst/>
            <a:gdLst>
              <a:gd name="connsiteX0" fmla="*/ 0 w 791174"/>
              <a:gd name="connsiteY0" fmla="*/ 1801388 h 1801388"/>
              <a:gd name="connsiteX1" fmla="*/ 197794 w 791174"/>
              <a:gd name="connsiteY1" fmla="*/ 0 h 1801388"/>
              <a:gd name="connsiteX2" fmla="*/ 791174 w 791174"/>
              <a:gd name="connsiteY2" fmla="*/ 0 h 1801388"/>
              <a:gd name="connsiteX3" fmla="*/ 593381 w 791174"/>
              <a:gd name="connsiteY3" fmla="*/ 1801388 h 1801388"/>
              <a:gd name="connsiteX4" fmla="*/ 0 w 791174"/>
              <a:gd name="connsiteY4" fmla="*/ 1801388 h 1801388"/>
              <a:gd name="connsiteX0" fmla="*/ 0 w 593381"/>
              <a:gd name="connsiteY0" fmla="*/ 1962139 h 1962139"/>
              <a:gd name="connsiteX1" fmla="*/ 197794 w 593381"/>
              <a:gd name="connsiteY1" fmla="*/ 160751 h 1962139"/>
              <a:gd name="connsiteX2" fmla="*/ 404812 w 593381"/>
              <a:gd name="connsiteY2" fmla="*/ 0 h 1962139"/>
              <a:gd name="connsiteX3" fmla="*/ 593381 w 593381"/>
              <a:gd name="connsiteY3" fmla="*/ 1962139 h 1962139"/>
              <a:gd name="connsiteX4" fmla="*/ 0 w 593381"/>
              <a:gd name="connsiteY4" fmla="*/ 1962139 h 1962139"/>
              <a:gd name="connsiteX0" fmla="*/ 0 w 404812"/>
              <a:gd name="connsiteY0" fmla="*/ 1962139 h 1962139"/>
              <a:gd name="connsiteX1" fmla="*/ 197794 w 404812"/>
              <a:gd name="connsiteY1" fmla="*/ 160751 h 1962139"/>
              <a:gd name="connsiteX2" fmla="*/ 404812 w 404812"/>
              <a:gd name="connsiteY2" fmla="*/ 0 h 1962139"/>
              <a:gd name="connsiteX3" fmla="*/ 360074 w 404812"/>
              <a:gd name="connsiteY3" fmla="*/ 1685995 h 1962139"/>
              <a:gd name="connsiteX4" fmla="*/ 0 w 404812"/>
              <a:gd name="connsiteY4" fmla="*/ 1962139 h 1962139"/>
              <a:gd name="connsiteX0" fmla="*/ 0 w 404812"/>
              <a:gd name="connsiteY0" fmla="*/ 1962139 h 1962139"/>
              <a:gd name="connsiteX1" fmla="*/ 197794 w 404812"/>
              <a:gd name="connsiteY1" fmla="*/ 160751 h 1962139"/>
              <a:gd name="connsiteX2" fmla="*/ 404812 w 404812"/>
              <a:gd name="connsiteY2" fmla="*/ 0 h 1962139"/>
              <a:gd name="connsiteX3" fmla="*/ 360074 w 404812"/>
              <a:gd name="connsiteY3" fmla="*/ 1685995 h 1962139"/>
              <a:gd name="connsiteX4" fmla="*/ 0 w 404812"/>
              <a:gd name="connsiteY4" fmla="*/ 1962139 h 1962139"/>
              <a:gd name="connsiteX0" fmla="*/ 0 w 404812"/>
              <a:gd name="connsiteY0" fmla="*/ 1962139 h 1962139"/>
              <a:gd name="connsiteX1" fmla="*/ 197794 w 404812"/>
              <a:gd name="connsiteY1" fmla="*/ 160751 h 1962139"/>
              <a:gd name="connsiteX2" fmla="*/ 404812 w 404812"/>
              <a:gd name="connsiteY2" fmla="*/ 0 h 1962139"/>
              <a:gd name="connsiteX3" fmla="*/ 259529 w 404812"/>
              <a:gd name="connsiteY3" fmla="*/ 1715264 h 1962139"/>
              <a:gd name="connsiteX4" fmla="*/ 0 w 404812"/>
              <a:gd name="connsiteY4" fmla="*/ 1962139 h 1962139"/>
              <a:gd name="connsiteX0" fmla="*/ 0 w 404812"/>
              <a:gd name="connsiteY0" fmla="*/ 1962139 h 1962139"/>
              <a:gd name="connsiteX1" fmla="*/ 197794 w 404812"/>
              <a:gd name="connsiteY1" fmla="*/ 160751 h 1962139"/>
              <a:gd name="connsiteX2" fmla="*/ 404812 w 404812"/>
              <a:gd name="connsiteY2" fmla="*/ 0 h 1962139"/>
              <a:gd name="connsiteX3" fmla="*/ 186432 w 404812"/>
              <a:gd name="connsiteY3" fmla="*/ 1777021 h 1962139"/>
              <a:gd name="connsiteX4" fmla="*/ 0 w 404812"/>
              <a:gd name="connsiteY4" fmla="*/ 1962139 h 1962139"/>
              <a:gd name="connsiteX0" fmla="*/ 0 w 364202"/>
              <a:gd name="connsiteY0" fmla="*/ 1927829 h 1927829"/>
              <a:gd name="connsiteX1" fmla="*/ 197794 w 364202"/>
              <a:gd name="connsiteY1" fmla="*/ 126441 h 1927829"/>
              <a:gd name="connsiteX2" fmla="*/ 364202 w 364202"/>
              <a:gd name="connsiteY2" fmla="*/ 0 h 1927829"/>
              <a:gd name="connsiteX3" fmla="*/ 186432 w 364202"/>
              <a:gd name="connsiteY3" fmla="*/ 1742711 h 1927829"/>
              <a:gd name="connsiteX4" fmla="*/ 0 w 364202"/>
              <a:gd name="connsiteY4" fmla="*/ 1927829 h 1927829"/>
              <a:gd name="connsiteX0" fmla="*/ 0 w 363377"/>
              <a:gd name="connsiteY0" fmla="*/ 1990015 h 1990015"/>
              <a:gd name="connsiteX1" fmla="*/ 197794 w 363377"/>
              <a:gd name="connsiteY1" fmla="*/ 188627 h 1990015"/>
              <a:gd name="connsiteX2" fmla="*/ 363377 w 363377"/>
              <a:gd name="connsiteY2" fmla="*/ 0 h 1990015"/>
              <a:gd name="connsiteX3" fmla="*/ 186432 w 363377"/>
              <a:gd name="connsiteY3" fmla="*/ 1804897 h 1990015"/>
              <a:gd name="connsiteX4" fmla="*/ 0 w 363377"/>
              <a:gd name="connsiteY4" fmla="*/ 1990015 h 1990015"/>
              <a:gd name="connsiteX0" fmla="*/ 0 w 364717"/>
              <a:gd name="connsiteY0" fmla="*/ 1987017 h 1987017"/>
              <a:gd name="connsiteX1" fmla="*/ 197794 w 364717"/>
              <a:gd name="connsiteY1" fmla="*/ 185629 h 1987017"/>
              <a:gd name="connsiteX2" fmla="*/ 364717 w 364717"/>
              <a:gd name="connsiteY2" fmla="*/ 0 h 1987017"/>
              <a:gd name="connsiteX3" fmla="*/ 186432 w 364717"/>
              <a:gd name="connsiteY3" fmla="*/ 1801899 h 1987017"/>
              <a:gd name="connsiteX4" fmla="*/ 0 w 364717"/>
              <a:gd name="connsiteY4" fmla="*/ 1987017 h 1987017"/>
              <a:gd name="connsiteX0" fmla="*/ 0 w 364717"/>
              <a:gd name="connsiteY0" fmla="*/ 1987017 h 1987017"/>
              <a:gd name="connsiteX1" fmla="*/ 197794 w 364717"/>
              <a:gd name="connsiteY1" fmla="*/ 185629 h 1987017"/>
              <a:gd name="connsiteX2" fmla="*/ 364717 w 364717"/>
              <a:gd name="connsiteY2" fmla="*/ 0 h 1987017"/>
              <a:gd name="connsiteX3" fmla="*/ 192699 w 364717"/>
              <a:gd name="connsiteY3" fmla="*/ 1758766 h 1987017"/>
              <a:gd name="connsiteX4" fmla="*/ 0 w 364717"/>
              <a:gd name="connsiteY4" fmla="*/ 1987017 h 1987017"/>
              <a:gd name="connsiteX0" fmla="*/ 0 w 368109"/>
              <a:gd name="connsiteY0" fmla="*/ 1972234 h 1972234"/>
              <a:gd name="connsiteX1" fmla="*/ 197794 w 368109"/>
              <a:gd name="connsiteY1" fmla="*/ 170846 h 1972234"/>
              <a:gd name="connsiteX2" fmla="*/ 368109 w 368109"/>
              <a:gd name="connsiteY2" fmla="*/ 0 h 1972234"/>
              <a:gd name="connsiteX3" fmla="*/ 192699 w 368109"/>
              <a:gd name="connsiteY3" fmla="*/ 1743983 h 1972234"/>
              <a:gd name="connsiteX4" fmla="*/ 0 w 368109"/>
              <a:gd name="connsiteY4" fmla="*/ 1972234 h 1972234"/>
              <a:gd name="connsiteX0" fmla="*/ 0 w 371795"/>
              <a:gd name="connsiteY0" fmla="*/ 1928927 h 1928927"/>
              <a:gd name="connsiteX1" fmla="*/ 201480 w 371795"/>
              <a:gd name="connsiteY1" fmla="*/ 170846 h 1928927"/>
              <a:gd name="connsiteX2" fmla="*/ 371795 w 371795"/>
              <a:gd name="connsiteY2" fmla="*/ 0 h 1928927"/>
              <a:gd name="connsiteX3" fmla="*/ 196385 w 371795"/>
              <a:gd name="connsiteY3" fmla="*/ 1743983 h 1928927"/>
              <a:gd name="connsiteX4" fmla="*/ 0 w 371795"/>
              <a:gd name="connsiteY4" fmla="*/ 1928927 h 1928927"/>
              <a:gd name="connsiteX0" fmla="*/ 0 w 361217"/>
              <a:gd name="connsiteY0" fmla="*/ 1922486 h 1922486"/>
              <a:gd name="connsiteX1" fmla="*/ 190902 w 361217"/>
              <a:gd name="connsiteY1" fmla="*/ 170846 h 1922486"/>
              <a:gd name="connsiteX2" fmla="*/ 361217 w 361217"/>
              <a:gd name="connsiteY2" fmla="*/ 0 h 1922486"/>
              <a:gd name="connsiteX3" fmla="*/ 185807 w 361217"/>
              <a:gd name="connsiteY3" fmla="*/ 1743983 h 1922486"/>
              <a:gd name="connsiteX4" fmla="*/ 0 w 361217"/>
              <a:gd name="connsiteY4" fmla="*/ 1922486 h 192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17" h="1922486">
                <a:moveTo>
                  <a:pt x="0" y="1922486"/>
                </a:moveTo>
                <a:lnTo>
                  <a:pt x="190902" y="170846"/>
                </a:lnTo>
                <a:lnTo>
                  <a:pt x="361217" y="0"/>
                </a:lnTo>
                <a:lnTo>
                  <a:pt x="185807" y="1743983"/>
                </a:lnTo>
                <a:lnTo>
                  <a:pt x="0" y="1922486"/>
                </a:lnTo>
                <a:close/>
              </a:path>
            </a:pathLst>
          </a:custGeom>
          <a:solidFill>
            <a:srgbClr val="006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10063873" y="943389"/>
            <a:ext cx="1194852" cy="1229993"/>
          </a:xfrm>
          <a:prstGeom prst="line">
            <a:avLst/>
          </a:prstGeom>
          <a:ln w="25400">
            <a:solidFill>
              <a:srgbClr val="B26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араллелограмм 21"/>
          <p:cNvSpPr/>
          <p:nvPr/>
        </p:nvSpPr>
        <p:spPr>
          <a:xfrm rot="2344141">
            <a:off x="1754367" y="4723881"/>
            <a:ext cx="392717" cy="1936232"/>
          </a:xfrm>
          <a:custGeom>
            <a:avLst/>
            <a:gdLst>
              <a:gd name="connsiteX0" fmla="*/ 0 w 791174"/>
              <a:gd name="connsiteY0" fmla="*/ 1801388 h 1801388"/>
              <a:gd name="connsiteX1" fmla="*/ 197794 w 791174"/>
              <a:gd name="connsiteY1" fmla="*/ 0 h 1801388"/>
              <a:gd name="connsiteX2" fmla="*/ 791174 w 791174"/>
              <a:gd name="connsiteY2" fmla="*/ 0 h 1801388"/>
              <a:gd name="connsiteX3" fmla="*/ 593381 w 791174"/>
              <a:gd name="connsiteY3" fmla="*/ 1801388 h 1801388"/>
              <a:gd name="connsiteX4" fmla="*/ 0 w 791174"/>
              <a:gd name="connsiteY4" fmla="*/ 1801388 h 1801388"/>
              <a:gd name="connsiteX0" fmla="*/ 0 w 593381"/>
              <a:gd name="connsiteY0" fmla="*/ 1962139 h 1962139"/>
              <a:gd name="connsiteX1" fmla="*/ 197794 w 593381"/>
              <a:gd name="connsiteY1" fmla="*/ 160751 h 1962139"/>
              <a:gd name="connsiteX2" fmla="*/ 404812 w 593381"/>
              <a:gd name="connsiteY2" fmla="*/ 0 h 1962139"/>
              <a:gd name="connsiteX3" fmla="*/ 593381 w 593381"/>
              <a:gd name="connsiteY3" fmla="*/ 1962139 h 1962139"/>
              <a:gd name="connsiteX4" fmla="*/ 0 w 593381"/>
              <a:gd name="connsiteY4" fmla="*/ 1962139 h 1962139"/>
              <a:gd name="connsiteX0" fmla="*/ 0 w 404812"/>
              <a:gd name="connsiteY0" fmla="*/ 1962139 h 1962139"/>
              <a:gd name="connsiteX1" fmla="*/ 197794 w 404812"/>
              <a:gd name="connsiteY1" fmla="*/ 160751 h 1962139"/>
              <a:gd name="connsiteX2" fmla="*/ 404812 w 404812"/>
              <a:gd name="connsiteY2" fmla="*/ 0 h 1962139"/>
              <a:gd name="connsiteX3" fmla="*/ 360074 w 404812"/>
              <a:gd name="connsiteY3" fmla="*/ 1685995 h 1962139"/>
              <a:gd name="connsiteX4" fmla="*/ 0 w 404812"/>
              <a:gd name="connsiteY4" fmla="*/ 1962139 h 1962139"/>
              <a:gd name="connsiteX0" fmla="*/ 0 w 404812"/>
              <a:gd name="connsiteY0" fmla="*/ 1962139 h 1962139"/>
              <a:gd name="connsiteX1" fmla="*/ 197794 w 404812"/>
              <a:gd name="connsiteY1" fmla="*/ 160751 h 1962139"/>
              <a:gd name="connsiteX2" fmla="*/ 404812 w 404812"/>
              <a:gd name="connsiteY2" fmla="*/ 0 h 1962139"/>
              <a:gd name="connsiteX3" fmla="*/ 360074 w 404812"/>
              <a:gd name="connsiteY3" fmla="*/ 1685995 h 1962139"/>
              <a:gd name="connsiteX4" fmla="*/ 0 w 404812"/>
              <a:gd name="connsiteY4" fmla="*/ 1962139 h 1962139"/>
              <a:gd name="connsiteX0" fmla="*/ 0 w 404812"/>
              <a:gd name="connsiteY0" fmla="*/ 1962139 h 1962139"/>
              <a:gd name="connsiteX1" fmla="*/ 197794 w 404812"/>
              <a:gd name="connsiteY1" fmla="*/ 160751 h 1962139"/>
              <a:gd name="connsiteX2" fmla="*/ 404812 w 404812"/>
              <a:gd name="connsiteY2" fmla="*/ 0 h 1962139"/>
              <a:gd name="connsiteX3" fmla="*/ 259529 w 404812"/>
              <a:gd name="connsiteY3" fmla="*/ 1715264 h 1962139"/>
              <a:gd name="connsiteX4" fmla="*/ 0 w 404812"/>
              <a:gd name="connsiteY4" fmla="*/ 1962139 h 1962139"/>
              <a:gd name="connsiteX0" fmla="*/ 0 w 404812"/>
              <a:gd name="connsiteY0" fmla="*/ 1962139 h 1962139"/>
              <a:gd name="connsiteX1" fmla="*/ 197794 w 404812"/>
              <a:gd name="connsiteY1" fmla="*/ 160751 h 1962139"/>
              <a:gd name="connsiteX2" fmla="*/ 404812 w 404812"/>
              <a:gd name="connsiteY2" fmla="*/ 0 h 1962139"/>
              <a:gd name="connsiteX3" fmla="*/ 186432 w 404812"/>
              <a:gd name="connsiteY3" fmla="*/ 1777021 h 1962139"/>
              <a:gd name="connsiteX4" fmla="*/ 0 w 404812"/>
              <a:gd name="connsiteY4" fmla="*/ 1962139 h 1962139"/>
              <a:gd name="connsiteX0" fmla="*/ 0 w 364202"/>
              <a:gd name="connsiteY0" fmla="*/ 1927829 h 1927829"/>
              <a:gd name="connsiteX1" fmla="*/ 197794 w 364202"/>
              <a:gd name="connsiteY1" fmla="*/ 126441 h 1927829"/>
              <a:gd name="connsiteX2" fmla="*/ 364202 w 364202"/>
              <a:gd name="connsiteY2" fmla="*/ 0 h 1927829"/>
              <a:gd name="connsiteX3" fmla="*/ 186432 w 364202"/>
              <a:gd name="connsiteY3" fmla="*/ 1742711 h 1927829"/>
              <a:gd name="connsiteX4" fmla="*/ 0 w 364202"/>
              <a:gd name="connsiteY4" fmla="*/ 1927829 h 1927829"/>
              <a:gd name="connsiteX0" fmla="*/ 0 w 364202"/>
              <a:gd name="connsiteY0" fmla="*/ 1927829 h 1927829"/>
              <a:gd name="connsiteX1" fmla="*/ 197794 w 364202"/>
              <a:gd name="connsiteY1" fmla="*/ 126441 h 1927829"/>
              <a:gd name="connsiteX2" fmla="*/ 364202 w 364202"/>
              <a:gd name="connsiteY2" fmla="*/ 0 h 1927829"/>
              <a:gd name="connsiteX3" fmla="*/ 182129 w 364202"/>
              <a:gd name="connsiteY3" fmla="*/ 1809510 h 1927829"/>
              <a:gd name="connsiteX4" fmla="*/ 0 w 364202"/>
              <a:gd name="connsiteY4" fmla="*/ 1927829 h 192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02" h="1927829">
                <a:moveTo>
                  <a:pt x="0" y="1927829"/>
                </a:moveTo>
                <a:lnTo>
                  <a:pt x="197794" y="126441"/>
                </a:lnTo>
                <a:lnTo>
                  <a:pt x="364202" y="0"/>
                </a:lnTo>
                <a:lnTo>
                  <a:pt x="182129" y="1809510"/>
                </a:lnTo>
                <a:lnTo>
                  <a:pt x="0" y="1927829"/>
                </a:lnTo>
                <a:close/>
              </a:path>
            </a:pathLst>
          </a:custGeom>
          <a:solidFill>
            <a:srgbClr val="79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87" y="365445"/>
            <a:ext cx="662627" cy="796716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 flipV="1">
            <a:off x="2174629" y="4605304"/>
            <a:ext cx="1194852" cy="1229993"/>
          </a:xfrm>
          <a:prstGeom prst="line">
            <a:avLst/>
          </a:prstGeom>
          <a:ln w="25400">
            <a:solidFill>
              <a:srgbClr val="B26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81070" y="2644170"/>
            <a:ext cx="5511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kern="1000" spc="300" dirty="0">
                <a:solidFill>
                  <a:srgbClr val="FCF7F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4800" b="1" kern="1000" spc="300" dirty="0">
                <a:solidFill>
                  <a:srgbClr val="FCF7F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ЗА ВНИМАНИЕ</a:t>
            </a:r>
          </a:p>
        </p:txBody>
      </p:sp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id="{28A3FB15-464D-4DC2-9C2C-10AD88A1E70C}"/>
              </a:ext>
            </a:extLst>
          </p:cNvPr>
          <p:cNvSpPr>
            <a:spLocks/>
          </p:cNvSpPr>
          <p:nvPr/>
        </p:nvSpPr>
        <p:spPr>
          <a:xfrm>
            <a:off x="11652000" y="6318000"/>
            <a:ext cx="540000" cy="540000"/>
          </a:xfrm>
          <a:custGeom>
            <a:avLst/>
            <a:gdLst>
              <a:gd name="connsiteX0" fmla="*/ 0 w 540000"/>
              <a:gd name="connsiteY0" fmla="*/ 0 h 540000"/>
              <a:gd name="connsiteX1" fmla="*/ 540000 w 540000"/>
              <a:gd name="connsiteY1" fmla="*/ 0 h 540000"/>
              <a:gd name="connsiteX2" fmla="*/ 540000 w 540000"/>
              <a:gd name="connsiteY2" fmla="*/ 540000 h 540000"/>
              <a:gd name="connsiteX3" fmla="*/ 0 w 540000"/>
              <a:gd name="connsiteY3" fmla="*/ 540000 h 540000"/>
              <a:gd name="connsiteX4" fmla="*/ 0 w 540000"/>
              <a:gd name="connsiteY4" fmla="*/ 0 h 540000"/>
              <a:gd name="connsiteX0" fmla="*/ 0 w 540000"/>
              <a:gd name="connsiteY0" fmla="*/ 540000 h 540000"/>
              <a:gd name="connsiteX1" fmla="*/ 540000 w 540000"/>
              <a:gd name="connsiteY1" fmla="*/ 0 h 540000"/>
              <a:gd name="connsiteX2" fmla="*/ 540000 w 540000"/>
              <a:gd name="connsiteY2" fmla="*/ 540000 h 540000"/>
              <a:gd name="connsiteX3" fmla="*/ 0 w 540000"/>
              <a:gd name="connsiteY3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0" h="540000">
                <a:moveTo>
                  <a:pt x="0" y="540000"/>
                </a:moveTo>
                <a:lnTo>
                  <a:pt x="540000" y="0"/>
                </a:lnTo>
                <a:lnTo>
                  <a:pt x="540000" y="540000"/>
                </a:lnTo>
                <a:lnTo>
                  <a:pt x="0" y="540000"/>
                </a:lnTo>
                <a:close/>
              </a:path>
            </a:pathLst>
          </a:custGeom>
          <a:solidFill>
            <a:srgbClr val="006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70D82F-AA86-4133-A206-D7E1AE922902}"/>
              </a:ext>
            </a:extLst>
          </p:cNvPr>
          <p:cNvSpPr txBox="1"/>
          <p:nvPr/>
        </p:nvSpPr>
        <p:spPr>
          <a:xfrm>
            <a:off x="11856000" y="6581001"/>
            <a:ext cx="377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0821513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35813</TotalTime>
  <Words>55</Words>
  <Application>Microsoft Office PowerPoint</Application>
  <PresentationFormat>Широкоэкранный</PresentationFormat>
  <Paragraphs>14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Times New Roman</vt:lpstr>
      <vt:lpstr>Тема Office</vt:lpstr>
      <vt:lpstr>1_Тема Office</vt:lpstr>
      <vt:lpstr>Студия гончарного творчества для детей с ОВЗ «Лепим Вместе»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Кабанова Екатерина Афанасьевна</dc:creator>
  <cp:lastModifiedBy>102</cp:lastModifiedBy>
  <cp:revision>1273</cp:revision>
  <dcterms:created xsi:type="dcterms:W3CDTF">2022-04-05T12:44:00Z</dcterms:created>
  <dcterms:modified xsi:type="dcterms:W3CDTF">2025-03-20T05:07:57Z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11486461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