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ebp" ContentType="image/pn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9" r:id="rId1"/>
  </p:sldMasterIdLst>
  <p:sldIdLst>
    <p:sldId id="256" r:id="rId2"/>
    <p:sldId id="257" r:id="rId3"/>
    <p:sldId id="261" r:id="rId4"/>
    <p:sldId id="258" r:id="rId5"/>
    <p:sldId id="268" r:id="rId6"/>
    <p:sldId id="259" r:id="rId7"/>
    <p:sldId id="260" r:id="rId8"/>
    <p:sldId id="270" r:id="rId9"/>
    <p:sldId id="265" r:id="rId10"/>
    <p:sldId id="267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C54"/>
    <a:srgbClr val="000B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FD4443E-F989-4FC4-A0C8-D5A2AF1F390B}" styleName="Темный стиль 1 —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Темный стиль 2 —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Темный стиль 2 —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Темный стиль 2 —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58" y="84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ru-RU" sz="1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Потребность в предметах первой необходимости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all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Потребность в предметах первой необходимости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layout>
                <c:manualLayout>
                  <c:x val="-2.7034269435858441E-3"/>
                  <c:y val="-7.701161560544413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Century Schoolbook" panose="02040604050505020304" pitchFamily="18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926046902085123"/>
                      <c:h val="0.2438565556825644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2.7971175199710395E-2"/>
                  <c:y val="1.235498698835020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Century Schoolbook" panose="02040604050505020304" pitchFamily="18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447627365059653"/>
                      <c:h val="0.25621154267091473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1.1091437365987709E-7"/>
                  <c:y val="3.054282074585263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Century Schoolbook" panose="02040604050505020304" pitchFamily="18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142877180227336"/>
                      <c:h val="0.10804436121312351"/>
                    </c:manualLayout>
                  </c15:layout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Century Schoolbook" panose="02040604050505020304" pitchFamily="18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spc="0" baseline="0">
                    <a:solidFill>
                      <a:schemeClr val="accent1"/>
                    </a:solidFill>
                    <a:latin typeface="Century Schoolbook" panose="020406040505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Предметы личной гигиены</c:v>
                </c:pt>
                <c:pt idx="1">
                  <c:v>Кровати, коляски, мебель</c:v>
                </c:pt>
                <c:pt idx="2">
                  <c:v>Игрушки</c:v>
                </c:pt>
                <c:pt idx="3">
                  <c:v>Вещи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29</c:v>
                </c:pt>
                <c:pt idx="1">
                  <c:v>4</c:v>
                </c:pt>
                <c:pt idx="2">
                  <c:v>25</c:v>
                </c:pt>
                <c:pt idx="3">
                  <c:v>12</c:v>
                </c:pt>
              </c:numCache>
            </c:numRef>
          </c:val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9131884420264703E-2"/>
          <c:y val="3.9671134600330039E-2"/>
          <c:w val="0.92977257509288647"/>
          <c:h val="0.93949959248481807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65000"/>
                    <a:lumMod val="110000"/>
                  </a:schemeClr>
                </a:gs>
                <a:gs pos="88000">
                  <a:schemeClr val="accent5">
                    <a:tint val="90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5">
                  <a:shade val="95000"/>
                </a:schemeClr>
              </a:solidFill>
              <a:round/>
            </a:ln>
            <a:effectLst/>
            <a:sp3d contourW="9525">
              <a:contourClr>
                <a:schemeClr val="accent5">
                  <a:shade val="9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7.5890534507331393E-3"/>
                  <c:y val="-0.1235151772912315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002060"/>
                      </a:solidFill>
                      <a:latin typeface="Century Schoolbook" panose="02040604050505020304" pitchFamily="18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2426120466582723E-2"/>
                  <c:y val="-0.4676450994223224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002060"/>
                      </a:solidFill>
                      <a:latin typeface="Century Schoolbook" panose="02040604050505020304" pitchFamily="18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0007586958657931E-2"/>
                  <c:y val="-0.4800267861670884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002060"/>
                      </a:solidFill>
                      <a:latin typeface="Century Schoolbook" panose="02040604050505020304" pitchFamily="18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0341039885616696E-2"/>
                  <c:y val="-0.4727078463645039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002060"/>
                      </a:solidFill>
                      <a:latin typeface="Century Schoolbook" panose="02040604050505020304" pitchFamily="18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0341039885616696E-2"/>
                  <c:y val="-8.722274472921089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002060"/>
                      </a:solidFill>
                      <a:latin typeface="Century Schoolbook" panose="02040604050505020304" pitchFamily="18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5"/>
                <c:pt idx="0">
                  <c:v>Оказана помощь в оформлении документов на получение сертификата «Буду мамой» </c:v>
                </c:pt>
                <c:pt idx="1">
                  <c:v>Состоят на социальном сопровождении</c:v>
                </c:pt>
                <c:pt idx="2">
                  <c:v>Специализированным пунктом бесплатной социальной помощи, социальный прокат воспользовались</c:v>
                </c:pt>
                <c:pt idx="3">
                  <c:v>Наблюдается улучшение психоэмоционального состояния, повышение самооценки, сформировано позитивное отношение к материнству </c:v>
                </c:pt>
                <c:pt idx="4">
                  <c:v>Оказана консультативная помощь по поиску работы, оказано содействие в переобчении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12</c:v>
                </c:pt>
                <c:pt idx="1">
                  <c:v>67</c:v>
                </c:pt>
                <c:pt idx="2">
                  <c:v>67</c:v>
                </c:pt>
                <c:pt idx="3">
                  <c:v>67</c:v>
                </c:pt>
                <c:pt idx="4">
                  <c:v>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777787568"/>
        <c:axId val="1777785936"/>
        <c:axId val="0"/>
      </c:bar3DChart>
      <c:catAx>
        <c:axId val="177778756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777785936"/>
        <c:crosses val="autoZero"/>
        <c:auto val="1"/>
        <c:lblAlgn val="ctr"/>
        <c:lblOffset val="100"/>
        <c:noMultiLvlLbl val="0"/>
      </c:catAx>
      <c:valAx>
        <c:axId val="1777785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2060"/>
                </a:solidFill>
                <a:latin typeface="Century Schoolbook" panose="02040604050505020304" pitchFamily="18" charset="0"/>
                <a:ea typeface="+mn-ea"/>
                <a:cs typeface="+mn-cs"/>
              </a:defRPr>
            </a:pPr>
            <a:endParaRPr lang="ru-RU"/>
          </a:p>
        </c:txPr>
        <c:crossAx val="1777787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webp"/><Relationship Id="rId1" Type="http://schemas.openxmlformats.org/officeDocument/2006/relationships/image" Target="../media/image11.jpg"/><Relationship Id="rId4" Type="http://schemas.openxmlformats.org/officeDocument/2006/relationships/image" Target="../media/image14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763111-C002-4D92-A174-373AF0802556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F5230BE-EEB2-479B-A883-4DBE897C27C1}">
      <dgm:prSet phldrT="[Текст]" custT="1"/>
      <dgm:spPr/>
      <dgm:t>
        <a:bodyPr/>
        <a:lstStyle/>
        <a:p>
          <a:pPr algn="ctr"/>
          <a:r>
            <a:rPr lang="ru-RU" sz="1600" b="1" dirty="0" smtClean="0">
              <a:solidFill>
                <a:srgbClr val="002060"/>
              </a:solidFill>
              <a:latin typeface="Century Schoolbook" panose="02040604050505020304" pitchFamily="18" charset="0"/>
              <a:cs typeface="Calibri" panose="020F0502020204030204" pitchFamily="34" charset="0"/>
            </a:rPr>
            <a:t>Сформировать социально-педагогические и психологические компетенции (умения и навыки), необходимые молодым и юным матерям, в том числе имеющим намерение отказаться от ребенка для самостоятельной жизни (навыки ухода за новорожденным, бытового обслуживания и пр.)</a:t>
          </a:r>
          <a:endParaRPr lang="ru-RU" sz="1600" dirty="0">
            <a:latin typeface="Century Schoolbook" panose="02040604050505020304" pitchFamily="18" charset="0"/>
          </a:endParaRPr>
        </a:p>
      </dgm:t>
    </dgm:pt>
    <dgm:pt modelId="{9FF6C392-0581-4FD6-85E3-DCBDE13A269B}" type="parTrans" cxnId="{B22152DD-9841-4894-8ABE-2FCFD9E2AA78}">
      <dgm:prSet/>
      <dgm:spPr/>
      <dgm:t>
        <a:bodyPr/>
        <a:lstStyle/>
        <a:p>
          <a:endParaRPr lang="ru-RU"/>
        </a:p>
      </dgm:t>
    </dgm:pt>
    <dgm:pt modelId="{369CDA22-AB69-4D02-A3E9-2F05DD6182B7}" type="sibTrans" cxnId="{B22152DD-9841-4894-8ABE-2FCFD9E2AA78}">
      <dgm:prSet/>
      <dgm:spPr/>
      <dgm:t>
        <a:bodyPr/>
        <a:lstStyle/>
        <a:p>
          <a:endParaRPr lang="ru-RU"/>
        </a:p>
      </dgm:t>
    </dgm:pt>
    <dgm:pt modelId="{86AC5B59-BBE1-47F1-984E-33C4AF67602D}">
      <dgm:prSet phldrT="[Текст]" custT="1"/>
      <dgm:spPr/>
      <dgm:t>
        <a:bodyPr/>
        <a:lstStyle/>
        <a:p>
          <a:pPr algn="ctr"/>
          <a:r>
            <a:rPr lang="ru-RU" sz="1600" b="1" dirty="0" smtClean="0">
              <a:solidFill>
                <a:srgbClr val="002060"/>
              </a:solidFill>
              <a:latin typeface="Century Schoolbook" panose="02040604050505020304" pitchFamily="18" charset="0"/>
              <a:cs typeface="Calibri" panose="020F0502020204030204" pitchFamily="34" charset="0"/>
            </a:rPr>
            <a:t>Организовать профилактическую деятельность среди подростков, направленную на повышение уровня семейной культуры, семейных ценностей</a:t>
          </a:r>
          <a:endParaRPr lang="ru-RU" sz="1600" dirty="0">
            <a:latin typeface="Century Schoolbook" panose="02040604050505020304" pitchFamily="18" charset="0"/>
          </a:endParaRPr>
        </a:p>
      </dgm:t>
    </dgm:pt>
    <dgm:pt modelId="{4DC3508F-9D80-4AAE-B9E2-29FFF49F4E89}" type="sibTrans" cxnId="{C5095621-FE63-45AF-8B27-ABB898E2D5EE}">
      <dgm:prSet/>
      <dgm:spPr/>
      <dgm:t>
        <a:bodyPr/>
        <a:lstStyle/>
        <a:p>
          <a:endParaRPr lang="ru-RU"/>
        </a:p>
      </dgm:t>
    </dgm:pt>
    <dgm:pt modelId="{13CD0E0D-21B6-45C8-B9FC-A3690B0A8165}" type="parTrans" cxnId="{C5095621-FE63-45AF-8B27-ABB898E2D5EE}">
      <dgm:prSet/>
      <dgm:spPr/>
      <dgm:t>
        <a:bodyPr/>
        <a:lstStyle/>
        <a:p>
          <a:endParaRPr lang="ru-RU"/>
        </a:p>
      </dgm:t>
    </dgm:pt>
    <dgm:pt modelId="{C07B1D36-DD70-48AE-901B-0C8BFE48EF79}">
      <dgm:prSet custT="1"/>
      <dgm:spPr/>
      <dgm:t>
        <a:bodyPr/>
        <a:lstStyle/>
        <a:p>
          <a:pPr algn="ctr"/>
          <a:r>
            <a:rPr lang="ru-RU" sz="1600" b="1" dirty="0" smtClean="0">
              <a:solidFill>
                <a:srgbClr val="002060"/>
              </a:solidFill>
              <a:latin typeface="Century Schoolbook" panose="02040604050505020304" pitchFamily="18" charset="0"/>
              <a:cs typeface="Calibri" panose="020F0502020204030204" pitchFamily="34" charset="0"/>
            </a:rPr>
            <a:t>Организовать мероприятия, направленные на комплексное решение проблем несовершеннолетних беременных, юных и молодых мам, в том числе имеющих намерение отказаться от ребенка на основе межведомственного подхода</a:t>
          </a:r>
          <a:endParaRPr lang="ru-RU" sz="1600" dirty="0">
            <a:latin typeface="Century Schoolbook" panose="02040604050505020304" pitchFamily="18" charset="0"/>
          </a:endParaRPr>
        </a:p>
      </dgm:t>
    </dgm:pt>
    <dgm:pt modelId="{C3CD4A00-85BF-454D-B567-9AFADBAB7EF3}" type="parTrans" cxnId="{1653892C-C4B9-4524-A966-3D420E780C47}">
      <dgm:prSet/>
      <dgm:spPr/>
      <dgm:t>
        <a:bodyPr/>
        <a:lstStyle/>
        <a:p>
          <a:endParaRPr lang="ru-RU"/>
        </a:p>
      </dgm:t>
    </dgm:pt>
    <dgm:pt modelId="{31D89F5E-1BDE-4BA8-A562-B303FBC48855}" type="sibTrans" cxnId="{1653892C-C4B9-4524-A966-3D420E780C47}">
      <dgm:prSet/>
      <dgm:spPr/>
      <dgm:t>
        <a:bodyPr/>
        <a:lstStyle/>
        <a:p>
          <a:endParaRPr lang="ru-RU"/>
        </a:p>
      </dgm:t>
    </dgm:pt>
    <dgm:pt modelId="{92D35904-6FFE-484A-849E-A514A7AFFBDF}" type="pres">
      <dgm:prSet presAssocID="{C8763111-C002-4D92-A174-373AF0802556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D9BB206-D785-4B98-A9C1-4CA601E591EE}" type="pres">
      <dgm:prSet presAssocID="{86AC5B59-BBE1-47F1-984E-33C4AF67602D}" presName="comp" presStyleCnt="0"/>
      <dgm:spPr/>
    </dgm:pt>
    <dgm:pt modelId="{F559F3D2-6958-4A0A-B83B-A58FF297CD3F}" type="pres">
      <dgm:prSet presAssocID="{86AC5B59-BBE1-47F1-984E-33C4AF67602D}" presName="box" presStyleLbl="node1" presStyleIdx="0" presStyleCnt="3" custLinFactNeighborY="-5586"/>
      <dgm:spPr/>
      <dgm:t>
        <a:bodyPr/>
        <a:lstStyle/>
        <a:p>
          <a:endParaRPr lang="ru-RU"/>
        </a:p>
      </dgm:t>
    </dgm:pt>
    <dgm:pt modelId="{E9F8B564-8C05-4577-9C79-720DE4D638E7}" type="pres">
      <dgm:prSet presAssocID="{86AC5B59-BBE1-47F1-984E-33C4AF67602D}" presName="img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8000" b="-18000"/>
          </a:stretch>
        </a:blipFill>
      </dgm:spPr>
    </dgm:pt>
    <dgm:pt modelId="{E08E148E-87AF-4D16-98AA-B53FE091A059}" type="pres">
      <dgm:prSet presAssocID="{86AC5B59-BBE1-47F1-984E-33C4AF67602D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F725E0-1AFE-4F20-AFB9-BF1A07ACA0E9}" type="pres">
      <dgm:prSet presAssocID="{4DC3508F-9D80-4AAE-B9E2-29FFF49F4E89}" presName="spacer" presStyleCnt="0"/>
      <dgm:spPr/>
    </dgm:pt>
    <dgm:pt modelId="{012F6DE2-2AF9-4610-BC0B-DAD70A9A5633}" type="pres">
      <dgm:prSet presAssocID="{3F5230BE-EEB2-479B-A883-4DBE897C27C1}" presName="comp" presStyleCnt="0"/>
      <dgm:spPr/>
    </dgm:pt>
    <dgm:pt modelId="{688F1706-02A9-4902-901F-CB94742C6B83}" type="pres">
      <dgm:prSet presAssocID="{3F5230BE-EEB2-479B-A883-4DBE897C27C1}" presName="box" presStyleLbl="node1" presStyleIdx="1" presStyleCnt="3"/>
      <dgm:spPr/>
      <dgm:t>
        <a:bodyPr/>
        <a:lstStyle/>
        <a:p>
          <a:endParaRPr lang="ru-RU"/>
        </a:p>
      </dgm:t>
    </dgm:pt>
    <dgm:pt modelId="{79082613-5DE8-43E5-BD26-5C0B1FD2C650}" type="pres">
      <dgm:prSet presAssocID="{3F5230BE-EEB2-479B-A883-4DBE897C27C1}" presName="img" presStyleLbl="fgImgPlace1" presStyleIdx="1" presStyleCnt="3" custLinFactNeighborY="3168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8000" b="-18000"/>
          </a:stretch>
        </a:blipFill>
      </dgm:spPr>
    </dgm:pt>
    <dgm:pt modelId="{233E7768-223F-44EB-B1ED-10CB1B2F2C7C}" type="pres">
      <dgm:prSet presAssocID="{3F5230BE-EEB2-479B-A883-4DBE897C27C1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542848-5092-4060-A014-69EBC5B3F96C}" type="pres">
      <dgm:prSet presAssocID="{369CDA22-AB69-4D02-A3E9-2F05DD6182B7}" presName="spacer" presStyleCnt="0"/>
      <dgm:spPr/>
    </dgm:pt>
    <dgm:pt modelId="{C7D2E51F-AE6D-4C15-A771-34BA1E160500}" type="pres">
      <dgm:prSet presAssocID="{C07B1D36-DD70-48AE-901B-0C8BFE48EF79}" presName="comp" presStyleCnt="0"/>
      <dgm:spPr/>
    </dgm:pt>
    <dgm:pt modelId="{8F0F739D-3E50-43C5-840C-A1B0177534D4}" type="pres">
      <dgm:prSet presAssocID="{C07B1D36-DD70-48AE-901B-0C8BFE48EF79}" presName="box" presStyleLbl="node1" presStyleIdx="2" presStyleCnt="3"/>
      <dgm:spPr/>
      <dgm:t>
        <a:bodyPr/>
        <a:lstStyle/>
        <a:p>
          <a:endParaRPr lang="ru-RU"/>
        </a:p>
      </dgm:t>
    </dgm:pt>
    <dgm:pt modelId="{599B362D-FCBC-45DB-95E5-BB3560EBC2A5}" type="pres">
      <dgm:prSet presAssocID="{C07B1D36-DD70-48AE-901B-0C8BFE48EF79}" presName="img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1F53BBD9-4DA5-4F4B-999E-25E07A4F4619}" type="pres">
      <dgm:prSet presAssocID="{C07B1D36-DD70-48AE-901B-0C8BFE48EF79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5095621-FE63-45AF-8B27-ABB898E2D5EE}" srcId="{C8763111-C002-4D92-A174-373AF0802556}" destId="{86AC5B59-BBE1-47F1-984E-33C4AF67602D}" srcOrd="0" destOrd="0" parTransId="{13CD0E0D-21B6-45C8-B9FC-A3690B0A8165}" sibTransId="{4DC3508F-9D80-4AAE-B9E2-29FFF49F4E89}"/>
    <dgm:cxn modelId="{8BA65CD6-9076-430C-9190-6C1FFC3C0365}" type="presOf" srcId="{C8763111-C002-4D92-A174-373AF0802556}" destId="{92D35904-6FFE-484A-849E-A514A7AFFBDF}" srcOrd="0" destOrd="0" presId="urn:microsoft.com/office/officeart/2005/8/layout/vList4"/>
    <dgm:cxn modelId="{98B9F09E-F7F1-4D21-BB08-977C2832D6B8}" type="presOf" srcId="{86AC5B59-BBE1-47F1-984E-33C4AF67602D}" destId="{E08E148E-87AF-4D16-98AA-B53FE091A059}" srcOrd="1" destOrd="0" presId="urn:microsoft.com/office/officeart/2005/8/layout/vList4"/>
    <dgm:cxn modelId="{EC4369CA-FDCE-491E-A82E-CBB48A8396AE}" type="presOf" srcId="{C07B1D36-DD70-48AE-901B-0C8BFE48EF79}" destId="{1F53BBD9-4DA5-4F4B-999E-25E07A4F4619}" srcOrd="1" destOrd="0" presId="urn:microsoft.com/office/officeart/2005/8/layout/vList4"/>
    <dgm:cxn modelId="{8C456C2E-7E96-4398-860F-99ADA6D30A60}" type="presOf" srcId="{3F5230BE-EEB2-479B-A883-4DBE897C27C1}" destId="{233E7768-223F-44EB-B1ED-10CB1B2F2C7C}" srcOrd="1" destOrd="0" presId="urn:microsoft.com/office/officeart/2005/8/layout/vList4"/>
    <dgm:cxn modelId="{B22152DD-9841-4894-8ABE-2FCFD9E2AA78}" srcId="{C8763111-C002-4D92-A174-373AF0802556}" destId="{3F5230BE-EEB2-479B-A883-4DBE897C27C1}" srcOrd="1" destOrd="0" parTransId="{9FF6C392-0581-4FD6-85E3-DCBDE13A269B}" sibTransId="{369CDA22-AB69-4D02-A3E9-2F05DD6182B7}"/>
    <dgm:cxn modelId="{22A6CA59-D2F8-446A-B9F4-95870EBE48D4}" type="presOf" srcId="{86AC5B59-BBE1-47F1-984E-33C4AF67602D}" destId="{F559F3D2-6958-4A0A-B83B-A58FF297CD3F}" srcOrd="0" destOrd="0" presId="urn:microsoft.com/office/officeart/2005/8/layout/vList4"/>
    <dgm:cxn modelId="{6A9D8D17-1770-40C5-8558-C2480A6DF793}" type="presOf" srcId="{C07B1D36-DD70-48AE-901B-0C8BFE48EF79}" destId="{8F0F739D-3E50-43C5-840C-A1B0177534D4}" srcOrd="0" destOrd="0" presId="urn:microsoft.com/office/officeart/2005/8/layout/vList4"/>
    <dgm:cxn modelId="{1653892C-C4B9-4524-A966-3D420E780C47}" srcId="{C8763111-C002-4D92-A174-373AF0802556}" destId="{C07B1D36-DD70-48AE-901B-0C8BFE48EF79}" srcOrd="2" destOrd="0" parTransId="{C3CD4A00-85BF-454D-B567-9AFADBAB7EF3}" sibTransId="{31D89F5E-1BDE-4BA8-A562-B303FBC48855}"/>
    <dgm:cxn modelId="{A882B7A4-4926-4DD9-9400-73CB12CC2223}" type="presOf" srcId="{3F5230BE-EEB2-479B-A883-4DBE897C27C1}" destId="{688F1706-02A9-4902-901F-CB94742C6B83}" srcOrd="0" destOrd="0" presId="urn:microsoft.com/office/officeart/2005/8/layout/vList4"/>
    <dgm:cxn modelId="{204E1B0B-4A25-476F-8752-B55E341903B5}" type="presParOf" srcId="{92D35904-6FFE-484A-849E-A514A7AFFBDF}" destId="{5D9BB206-D785-4B98-A9C1-4CA601E591EE}" srcOrd="0" destOrd="0" presId="urn:microsoft.com/office/officeart/2005/8/layout/vList4"/>
    <dgm:cxn modelId="{E9E74E5F-D47B-49BC-81D7-1E622F67F1C7}" type="presParOf" srcId="{5D9BB206-D785-4B98-A9C1-4CA601E591EE}" destId="{F559F3D2-6958-4A0A-B83B-A58FF297CD3F}" srcOrd="0" destOrd="0" presId="urn:microsoft.com/office/officeart/2005/8/layout/vList4"/>
    <dgm:cxn modelId="{1FFC8E94-81E9-41F6-8F0F-3C889721A19E}" type="presParOf" srcId="{5D9BB206-D785-4B98-A9C1-4CA601E591EE}" destId="{E9F8B564-8C05-4577-9C79-720DE4D638E7}" srcOrd="1" destOrd="0" presId="urn:microsoft.com/office/officeart/2005/8/layout/vList4"/>
    <dgm:cxn modelId="{DD6F4755-7862-41D5-A1AC-3A5DA661C726}" type="presParOf" srcId="{5D9BB206-D785-4B98-A9C1-4CA601E591EE}" destId="{E08E148E-87AF-4D16-98AA-B53FE091A059}" srcOrd="2" destOrd="0" presId="urn:microsoft.com/office/officeart/2005/8/layout/vList4"/>
    <dgm:cxn modelId="{8B180A7A-7466-442E-B448-410D78A7BB81}" type="presParOf" srcId="{92D35904-6FFE-484A-849E-A514A7AFFBDF}" destId="{AEF725E0-1AFE-4F20-AFB9-BF1A07ACA0E9}" srcOrd="1" destOrd="0" presId="urn:microsoft.com/office/officeart/2005/8/layout/vList4"/>
    <dgm:cxn modelId="{7BCBF2DF-5A54-40D2-B4D0-25891E807370}" type="presParOf" srcId="{92D35904-6FFE-484A-849E-A514A7AFFBDF}" destId="{012F6DE2-2AF9-4610-BC0B-DAD70A9A5633}" srcOrd="2" destOrd="0" presId="urn:microsoft.com/office/officeart/2005/8/layout/vList4"/>
    <dgm:cxn modelId="{FB3D00F1-1D15-4195-A745-9B0B44EF84C5}" type="presParOf" srcId="{012F6DE2-2AF9-4610-BC0B-DAD70A9A5633}" destId="{688F1706-02A9-4902-901F-CB94742C6B83}" srcOrd="0" destOrd="0" presId="urn:microsoft.com/office/officeart/2005/8/layout/vList4"/>
    <dgm:cxn modelId="{BE60D780-7D59-480F-A623-C9ECE5B21D12}" type="presParOf" srcId="{012F6DE2-2AF9-4610-BC0B-DAD70A9A5633}" destId="{79082613-5DE8-43E5-BD26-5C0B1FD2C650}" srcOrd="1" destOrd="0" presId="urn:microsoft.com/office/officeart/2005/8/layout/vList4"/>
    <dgm:cxn modelId="{7C0815BE-2EC3-4E6D-BBCD-81E8DAFF09BE}" type="presParOf" srcId="{012F6DE2-2AF9-4610-BC0B-DAD70A9A5633}" destId="{233E7768-223F-44EB-B1ED-10CB1B2F2C7C}" srcOrd="2" destOrd="0" presId="urn:microsoft.com/office/officeart/2005/8/layout/vList4"/>
    <dgm:cxn modelId="{63ED7873-5E0F-4EBE-A180-AB6F800F0354}" type="presParOf" srcId="{92D35904-6FFE-484A-849E-A514A7AFFBDF}" destId="{4A542848-5092-4060-A014-69EBC5B3F96C}" srcOrd="3" destOrd="0" presId="urn:microsoft.com/office/officeart/2005/8/layout/vList4"/>
    <dgm:cxn modelId="{69983C1B-0103-4438-B120-F82C81FD42FA}" type="presParOf" srcId="{92D35904-6FFE-484A-849E-A514A7AFFBDF}" destId="{C7D2E51F-AE6D-4C15-A771-34BA1E160500}" srcOrd="4" destOrd="0" presId="urn:microsoft.com/office/officeart/2005/8/layout/vList4"/>
    <dgm:cxn modelId="{7D4BB85E-E392-47AE-836D-F4D13EC36DF1}" type="presParOf" srcId="{C7D2E51F-AE6D-4C15-A771-34BA1E160500}" destId="{8F0F739D-3E50-43C5-840C-A1B0177534D4}" srcOrd="0" destOrd="0" presId="urn:microsoft.com/office/officeart/2005/8/layout/vList4"/>
    <dgm:cxn modelId="{93A04BFB-E909-4BE6-9563-FE151A7EB293}" type="presParOf" srcId="{C7D2E51F-AE6D-4C15-A771-34BA1E160500}" destId="{599B362D-FCBC-45DB-95E5-BB3560EBC2A5}" srcOrd="1" destOrd="0" presId="urn:microsoft.com/office/officeart/2005/8/layout/vList4"/>
    <dgm:cxn modelId="{9C5A8934-E2B2-414E-B744-188B791957FF}" type="presParOf" srcId="{C7D2E51F-AE6D-4C15-A771-34BA1E160500}" destId="{1F53BBD9-4DA5-4F4B-999E-25E07A4F4619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005429-2463-448C-97C0-FA21B0DA58DA}" type="doc">
      <dgm:prSet loTypeId="urn:microsoft.com/office/officeart/2008/layout/HexagonCluster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EE1CB38-5A30-4BA1-8600-2F6727426B5F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002060"/>
              </a:solidFill>
              <a:latin typeface="Century Schoolbook" panose="02040604050505020304" pitchFamily="18" charset="0"/>
            </a:rPr>
            <a:t>молодые и юные мамы</a:t>
          </a:r>
          <a:endParaRPr lang="ru-RU" sz="1400" b="1" dirty="0">
            <a:solidFill>
              <a:srgbClr val="002060"/>
            </a:solidFill>
            <a:latin typeface="Century Schoolbook" panose="02040604050505020304" pitchFamily="18" charset="0"/>
          </a:endParaRPr>
        </a:p>
      </dgm:t>
    </dgm:pt>
    <dgm:pt modelId="{574CAF37-8BF8-44D7-A5EC-DE6119662517}" type="parTrans" cxnId="{F3C46CDB-1006-4FF0-B7BA-F692804B4880}">
      <dgm:prSet/>
      <dgm:spPr/>
      <dgm:t>
        <a:bodyPr/>
        <a:lstStyle/>
        <a:p>
          <a:endParaRPr lang="ru-RU"/>
        </a:p>
      </dgm:t>
    </dgm:pt>
    <dgm:pt modelId="{8B774B17-8978-4B78-A80C-D8AD40EB275D}" type="sibTrans" cxnId="{F3C46CDB-1006-4FF0-B7BA-F692804B4880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ru-RU"/>
        </a:p>
      </dgm:t>
    </dgm:pt>
    <dgm:pt modelId="{C9A888F6-A80D-4F6D-B075-4E18B13D3303}">
      <dgm:prSet custT="1"/>
      <dgm:spPr/>
      <dgm:t>
        <a:bodyPr/>
        <a:lstStyle/>
        <a:p>
          <a:r>
            <a:rPr lang="ru-RU" sz="1400" b="1" dirty="0" smtClean="0">
              <a:solidFill>
                <a:srgbClr val="002060"/>
              </a:solidFill>
              <a:latin typeface="Century Schoolbook" panose="02040604050505020304" pitchFamily="18" charset="0"/>
            </a:rPr>
            <a:t>семьи с детьми </a:t>
          </a:r>
          <a:endParaRPr lang="ru-RU" sz="1400" dirty="0">
            <a:latin typeface="Century Schoolbook" panose="02040604050505020304" pitchFamily="18" charset="0"/>
          </a:endParaRPr>
        </a:p>
      </dgm:t>
    </dgm:pt>
    <dgm:pt modelId="{D8A548EC-C967-4163-A5C9-6087E4DF1E44}" type="parTrans" cxnId="{3AD0B3FC-678E-40AE-9A87-41D6D8A83CE8}">
      <dgm:prSet/>
      <dgm:spPr/>
      <dgm:t>
        <a:bodyPr/>
        <a:lstStyle/>
        <a:p>
          <a:endParaRPr lang="ru-RU"/>
        </a:p>
      </dgm:t>
    </dgm:pt>
    <dgm:pt modelId="{80F81E34-EF58-41DA-8733-F66DD7758FD8}" type="sibTrans" cxnId="{3AD0B3FC-678E-40AE-9A87-41D6D8A83CE8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ru-RU"/>
        </a:p>
      </dgm:t>
    </dgm:pt>
    <dgm:pt modelId="{18980F77-4954-4800-903F-CA615086D728}">
      <dgm:prSet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Century Schoolbook" panose="02040604050505020304" pitchFamily="18" charset="0"/>
            </a:rPr>
            <a:t>беременные женщины, находящиеся в трудной жизненной ситуации</a:t>
          </a:r>
          <a:endParaRPr lang="ru-RU" dirty="0">
            <a:latin typeface="Century Schoolbook" panose="02040604050505020304" pitchFamily="18" charset="0"/>
          </a:endParaRPr>
        </a:p>
      </dgm:t>
    </dgm:pt>
    <dgm:pt modelId="{2C8E5A6B-24D4-48FA-A934-31671AB9FD6A}" type="parTrans" cxnId="{38FC83D9-843A-46C0-BA6B-CFFB7D9E95D1}">
      <dgm:prSet/>
      <dgm:spPr/>
      <dgm:t>
        <a:bodyPr/>
        <a:lstStyle/>
        <a:p>
          <a:endParaRPr lang="ru-RU"/>
        </a:p>
      </dgm:t>
    </dgm:pt>
    <dgm:pt modelId="{A973F9EC-C8FD-424A-A81A-5ADF13D75A36}" type="sibTrans" cxnId="{38FC83D9-843A-46C0-BA6B-CFFB7D9E95D1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</dgm:spPr>
      <dgm:t>
        <a:bodyPr/>
        <a:lstStyle/>
        <a:p>
          <a:endParaRPr lang="ru-RU"/>
        </a:p>
      </dgm:t>
    </dgm:pt>
    <dgm:pt modelId="{5D13644A-ADA1-4A53-B622-BA559FA1D8BB}">
      <dgm:prSet custT="1"/>
      <dgm:spPr/>
      <dgm:t>
        <a:bodyPr/>
        <a:lstStyle/>
        <a:p>
          <a:r>
            <a:rPr lang="ru-RU" sz="1200" b="1" dirty="0" smtClean="0">
              <a:solidFill>
                <a:srgbClr val="002060"/>
              </a:solidFill>
              <a:latin typeface="Century Schoolbook" panose="02040604050505020304" pitchFamily="18" charset="0"/>
            </a:rPr>
            <a:t>семьи, имеющие намерение отказаться от ребенка </a:t>
          </a:r>
          <a:br>
            <a:rPr lang="ru-RU" sz="1200" b="1" dirty="0" smtClean="0">
              <a:solidFill>
                <a:srgbClr val="002060"/>
              </a:solidFill>
              <a:latin typeface="Century Schoolbook" panose="02040604050505020304" pitchFamily="18" charset="0"/>
            </a:rPr>
          </a:br>
          <a:r>
            <a:rPr lang="ru-RU" sz="1200" b="1" dirty="0" smtClean="0">
              <a:solidFill>
                <a:srgbClr val="002060"/>
              </a:solidFill>
              <a:latin typeface="Century Schoolbook" panose="02040604050505020304" pitchFamily="18" charset="0"/>
            </a:rPr>
            <a:t>в том числе от новорожденного</a:t>
          </a:r>
          <a:endParaRPr lang="ru-RU" sz="1200" dirty="0">
            <a:latin typeface="Century Schoolbook" panose="02040604050505020304" pitchFamily="18" charset="0"/>
          </a:endParaRPr>
        </a:p>
      </dgm:t>
    </dgm:pt>
    <dgm:pt modelId="{E2BB122F-93ED-4C69-8C79-7DAF36014690}" type="parTrans" cxnId="{9F518F67-8461-427D-88E5-03AA053BD71C}">
      <dgm:prSet/>
      <dgm:spPr/>
      <dgm:t>
        <a:bodyPr/>
        <a:lstStyle/>
        <a:p>
          <a:endParaRPr lang="ru-RU"/>
        </a:p>
      </dgm:t>
    </dgm:pt>
    <dgm:pt modelId="{AE1675C1-CCF1-4262-984B-2809360309C0}" type="sibTrans" cxnId="{9F518F67-8461-427D-88E5-03AA053BD71C}">
      <dgm:prSet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ru-RU"/>
        </a:p>
      </dgm:t>
    </dgm:pt>
    <dgm:pt modelId="{D02238A3-5046-4D7D-AADD-392DE7589C1D}" type="pres">
      <dgm:prSet presAssocID="{CF005429-2463-448C-97C0-FA21B0DA58DA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ru-RU"/>
        </a:p>
      </dgm:t>
    </dgm:pt>
    <dgm:pt modelId="{51165D77-0335-4A88-8ED3-C27866F21CE7}" type="pres">
      <dgm:prSet presAssocID="{AEE1CB38-5A30-4BA1-8600-2F6727426B5F}" presName="text1" presStyleCnt="0"/>
      <dgm:spPr/>
    </dgm:pt>
    <dgm:pt modelId="{AE98F534-780F-4915-BAE6-EDBC4D2E23ED}" type="pres">
      <dgm:prSet presAssocID="{AEE1CB38-5A30-4BA1-8600-2F6727426B5F}" presName="textRepeatNode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682CED-0485-41F4-9CC4-C74C75FDBE80}" type="pres">
      <dgm:prSet presAssocID="{AEE1CB38-5A30-4BA1-8600-2F6727426B5F}" presName="textaccent1" presStyleCnt="0"/>
      <dgm:spPr/>
    </dgm:pt>
    <dgm:pt modelId="{5952E954-3BD1-412D-8956-B723612B88C0}" type="pres">
      <dgm:prSet presAssocID="{AEE1CB38-5A30-4BA1-8600-2F6727426B5F}" presName="accentRepeatNode" presStyleLbl="solidAlignAcc1" presStyleIdx="0" presStyleCnt="8"/>
      <dgm:spPr>
        <a:solidFill>
          <a:schemeClr val="accent1"/>
        </a:solidFill>
      </dgm:spPr>
    </dgm:pt>
    <dgm:pt modelId="{E2C63832-A5EA-424F-8166-F2FC511C6E82}" type="pres">
      <dgm:prSet presAssocID="{8B774B17-8978-4B78-A80C-D8AD40EB275D}" presName="image1" presStyleCnt="0"/>
      <dgm:spPr/>
    </dgm:pt>
    <dgm:pt modelId="{B6E90035-9299-4F7E-B968-307558CC1E14}" type="pres">
      <dgm:prSet presAssocID="{8B774B17-8978-4B78-A80C-D8AD40EB275D}" presName="imageRepeatNode" presStyleLbl="alignAcc1" presStyleIdx="0" presStyleCnt="4" custLinFactNeighborX="1273" custLinFactNeighborY="1413"/>
      <dgm:spPr/>
      <dgm:t>
        <a:bodyPr/>
        <a:lstStyle/>
        <a:p>
          <a:endParaRPr lang="ru-RU"/>
        </a:p>
      </dgm:t>
    </dgm:pt>
    <dgm:pt modelId="{E4D0065E-8D23-4793-A671-459340C37F3A}" type="pres">
      <dgm:prSet presAssocID="{8B774B17-8978-4B78-A80C-D8AD40EB275D}" presName="imageaccent1" presStyleCnt="0"/>
      <dgm:spPr/>
    </dgm:pt>
    <dgm:pt modelId="{A43A07C9-925D-4055-B534-B119B2011B9A}" type="pres">
      <dgm:prSet presAssocID="{8B774B17-8978-4B78-A80C-D8AD40EB275D}" presName="accentRepeatNode" presStyleLbl="solidAlignAcc1" presStyleIdx="1" presStyleCnt="8" custLinFactY="-300000" custLinFactNeighborX="3918" custLinFactNeighborY="-386343"/>
      <dgm:spPr/>
    </dgm:pt>
    <dgm:pt modelId="{A3689D01-5616-4B34-AF08-6E05BF290A37}" type="pres">
      <dgm:prSet presAssocID="{5D13644A-ADA1-4A53-B622-BA559FA1D8BB}" presName="text2" presStyleCnt="0"/>
      <dgm:spPr/>
    </dgm:pt>
    <dgm:pt modelId="{A63F99CC-AD1B-4495-A998-913DA76C3099}" type="pres">
      <dgm:prSet presAssocID="{5D13644A-ADA1-4A53-B622-BA559FA1D8BB}" presName="textRepeatNode" presStyleLbl="alignNode1" presStyleIdx="1" presStyleCnt="4" custScaleX="105113" custScaleY="10367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4D46C0-77DC-444F-B88F-1E1B3B201A50}" type="pres">
      <dgm:prSet presAssocID="{5D13644A-ADA1-4A53-B622-BA559FA1D8BB}" presName="textaccent2" presStyleCnt="0"/>
      <dgm:spPr/>
    </dgm:pt>
    <dgm:pt modelId="{98CDEC3C-DA4C-41F2-BF6C-05DCEF317079}" type="pres">
      <dgm:prSet presAssocID="{5D13644A-ADA1-4A53-B622-BA559FA1D8BB}" presName="accentRepeatNode" presStyleLbl="solidAlignAcc1" presStyleIdx="2" presStyleCnt="8"/>
      <dgm:spPr>
        <a:solidFill>
          <a:schemeClr val="accent1"/>
        </a:solidFill>
      </dgm:spPr>
    </dgm:pt>
    <dgm:pt modelId="{49C32785-6E00-475A-B91B-F92B53180E59}" type="pres">
      <dgm:prSet presAssocID="{AE1675C1-CCF1-4262-984B-2809360309C0}" presName="image2" presStyleCnt="0"/>
      <dgm:spPr/>
    </dgm:pt>
    <dgm:pt modelId="{0125C88F-5D62-4A32-961E-2E9CBE19922F}" type="pres">
      <dgm:prSet presAssocID="{AE1675C1-CCF1-4262-984B-2809360309C0}" presName="imageRepeatNode" presStyleLbl="alignAcc1" presStyleIdx="1" presStyleCnt="4"/>
      <dgm:spPr/>
      <dgm:t>
        <a:bodyPr/>
        <a:lstStyle/>
        <a:p>
          <a:endParaRPr lang="ru-RU"/>
        </a:p>
      </dgm:t>
    </dgm:pt>
    <dgm:pt modelId="{DD24FA1D-0669-4574-98D6-117CCA7C1CE5}" type="pres">
      <dgm:prSet presAssocID="{AE1675C1-CCF1-4262-984B-2809360309C0}" presName="imageaccent2" presStyleCnt="0"/>
      <dgm:spPr/>
    </dgm:pt>
    <dgm:pt modelId="{E21E3224-F2C4-4FCC-A493-F543F090EC71}" type="pres">
      <dgm:prSet presAssocID="{AE1675C1-CCF1-4262-984B-2809360309C0}" presName="accentRepeatNode" presStyleLbl="solidAlignAcc1" presStyleIdx="3" presStyleCnt="8"/>
      <dgm:spPr/>
    </dgm:pt>
    <dgm:pt modelId="{032315C9-A1AA-4301-AE8D-AB5C8E24A72D}" type="pres">
      <dgm:prSet presAssocID="{18980F77-4954-4800-903F-CA615086D728}" presName="text3" presStyleCnt="0"/>
      <dgm:spPr/>
    </dgm:pt>
    <dgm:pt modelId="{231892CD-620A-4DD9-BA79-8C810659A89D}" type="pres">
      <dgm:prSet presAssocID="{18980F77-4954-4800-903F-CA615086D728}" presName="textRepeatNode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4138EE-A87C-424D-B235-E4E37537E1F3}" type="pres">
      <dgm:prSet presAssocID="{18980F77-4954-4800-903F-CA615086D728}" presName="textaccent3" presStyleCnt="0"/>
      <dgm:spPr/>
    </dgm:pt>
    <dgm:pt modelId="{8B456239-426C-4F6D-898B-FFB5D8E66625}" type="pres">
      <dgm:prSet presAssocID="{18980F77-4954-4800-903F-CA615086D728}" presName="accentRepeatNode" presStyleLbl="solidAlignAcc1" presStyleIdx="4" presStyleCnt="8"/>
      <dgm:spPr>
        <a:solidFill>
          <a:schemeClr val="accent1"/>
        </a:solidFill>
      </dgm:spPr>
    </dgm:pt>
    <dgm:pt modelId="{F42DA399-54AD-447E-A21C-14BC0C4485E3}" type="pres">
      <dgm:prSet presAssocID="{A973F9EC-C8FD-424A-A81A-5ADF13D75A36}" presName="image3" presStyleCnt="0"/>
      <dgm:spPr/>
    </dgm:pt>
    <dgm:pt modelId="{384EC325-1463-4706-A594-F7AABB0EFFCB}" type="pres">
      <dgm:prSet presAssocID="{A973F9EC-C8FD-424A-A81A-5ADF13D75A36}" presName="imageRepeatNode" presStyleLbl="alignAcc1" presStyleIdx="2" presStyleCnt="4"/>
      <dgm:spPr/>
      <dgm:t>
        <a:bodyPr/>
        <a:lstStyle/>
        <a:p>
          <a:endParaRPr lang="ru-RU"/>
        </a:p>
      </dgm:t>
    </dgm:pt>
    <dgm:pt modelId="{B645589A-2DF9-4551-8081-338F1981C965}" type="pres">
      <dgm:prSet presAssocID="{A973F9EC-C8FD-424A-A81A-5ADF13D75A36}" presName="imageaccent3" presStyleCnt="0"/>
      <dgm:spPr/>
    </dgm:pt>
    <dgm:pt modelId="{87E08D82-7BF6-4629-916E-6ECBF98360B8}" type="pres">
      <dgm:prSet presAssocID="{A973F9EC-C8FD-424A-A81A-5ADF13D75A36}" presName="accentRepeatNode" presStyleLbl="solidAlignAcc1" presStyleIdx="5" presStyleCnt="8" custLinFactY="200000" custLinFactNeighborX="81970" custLinFactNeighborY="273211"/>
      <dgm:spPr/>
    </dgm:pt>
    <dgm:pt modelId="{83C1AA04-93FF-4246-AF80-909DBA5F1CE6}" type="pres">
      <dgm:prSet presAssocID="{C9A888F6-A80D-4F6D-B075-4E18B13D3303}" presName="text4" presStyleCnt="0"/>
      <dgm:spPr/>
    </dgm:pt>
    <dgm:pt modelId="{CB1D7CF3-77D4-4BDA-B39E-6BF8567D6348}" type="pres">
      <dgm:prSet presAssocID="{C9A888F6-A80D-4F6D-B075-4E18B13D3303}" presName="textRepeatNode" presStyleLbl="alignNode1" presStyleIdx="3" presStyleCnt="4" custLinFactNeighborX="5637" custLinFactNeighborY="-527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4708D3-9010-4A4B-A210-5DA4B00F3C6E}" type="pres">
      <dgm:prSet presAssocID="{C9A888F6-A80D-4F6D-B075-4E18B13D3303}" presName="textaccent4" presStyleCnt="0"/>
      <dgm:spPr/>
    </dgm:pt>
    <dgm:pt modelId="{83980DB1-1CE3-4427-891F-E05086C11ECD}" type="pres">
      <dgm:prSet presAssocID="{C9A888F6-A80D-4F6D-B075-4E18B13D3303}" presName="accentRepeatNode" presStyleLbl="solidAlignAcc1" presStyleIdx="6" presStyleCnt="8"/>
      <dgm:spPr>
        <a:solidFill>
          <a:schemeClr val="accent1"/>
        </a:solidFill>
      </dgm:spPr>
    </dgm:pt>
    <dgm:pt modelId="{53622F9E-FA50-428C-BD30-5DA6A50EDFFF}" type="pres">
      <dgm:prSet presAssocID="{80F81E34-EF58-41DA-8733-F66DD7758FD8}" presName="image4" presStyleCnt="0"/>
      <dgm:spPr/>
    </dgm:pt>
    <dgm:pt modelId="{E60C49C6-761F-432B-B9FA-67B06A98CE8A}" type="pres">
      <dgm:prSet presAssocID="{80F81E34-EF58-41DA-8733-F66DD7758FD8}" presName="imageRepeatNode" presStyleLbl="alignAcc1" presStyleIdx="3" presStyleCnt="4"/>
      <dgm:spPr/>
      <dgm:t>
        <a:bodyPr/>
        <a:lstStyle/>
        <a:p>
          <a:endParaRPr lang="ru-RU"/>
        </a:p>
      </dgm:t>
    </dgm:pt>
    <dgm:pt modelId="{A7EE3EB9-CE25-49D2-8287-0FA39D631E86}" type="pres">
      <dgm:prSet presAssocID="{80F81E34-EF58-41DA-8733-F66DD7758FD8}" presName="imageaccent4" presStyleCnt="0"/>
      <dgm:spPr/>
    </dgm:pt>
    <dgm:pt modelId="{052FCA2A-3A87-4DF7-BCF7-A1E64562E191}" type="pres">
      <dgm:prSet presAssocID="{80F81E34-EF58-41DA-8733-F66DD7758FD8}" presName="accentRepeatNode" presStyleLbl="solidAlignAcc1" presStyleIdx="7" presStyleCnt="8" custLinFactX="100000" custLinFactNeighborX="101203" custLinFactNeighborY="-4264"/>
      <dgm:spPr/>
    </dgm:pt>
  </dgm:ptLst>
  <dgm:cxnLst>
    <dgm:cxn modelId="{3AD0B3FC-678E-40AE-9A87-41D6D8A83CE8}" srcId="{CF005429-2463-448C-97C0-FA21B0DA58DA}" destId="{C9A888F6-A80D-4F6D-B075-4E18B13D3303}" srcOrd="3" destOrd="0" parTransId="{D8A548EC-C967-4163-A5C9-6087E4DF1E44}" sibTransId="{80F81E34-EF58-41DA-8733-F66DD7758FD8}"/>
    <dgm:cxn modelId="{F3C46CDB-1006-4FF0-B7BA-F692804B4880}" srcId="{CF005429-2463-448C-97C0-FA21B0DA58DA}" destId="{AEE1CB38-5A30-4BA1-8600-2F6727426B5F}" srcOrd="0" destOrd="0" parTransId="{574CAF37-8BF8-44D7-A5EC-DE6119662517}" sibTransId="{8B774B17-8978-4B78-A80C-D8AD40EB275D}"/>
    <dgm:cxn modelId="{9F518F67-8461-427D-88E5-03AA053BD71C}" srcId="{CF005429-2463-448C-97C0-FA21B0DA58DA}" destId="{5D13644A-ADA1-4A53-B622-BA559FA1D8BB}" srcOrd="1" destOrd="0" parTransId="{E2BB122F-93ED-4C69-8C79-7DAF36014690}" sibTransId="{AE1675C1-CCF1-4262-984B-2809360309C0}"/>
    <dgm:cxn modelId="{4287B201-FCA0-4A3F-A68B-F959C88C8B36}" type="presOf" srcId="{AE1675C1-CCF1-4262-984B-2809360309C0}" destId="{0125C88F-5D62-4A32-961E-2E9CBE19922F}" srcOrd="0" destOrd="0" presId="urn:microsoft.com/office/officeart/2008/layout/HexagonCluster"/>
    <dgm:cxn modelId="{025FD845-40BA-4574-92F6-F7D841EE527D}" type="presOf" srcId="{AEE1CB38-5A30-4BA1-8600-2F6727426B5F}" destId="{AE98F534-780F-4915-BAE6-EDBC4D2E23ED}" srcOrd="0" destOrd="0" presId="urn:microsoft.com/office/officeart/2008/layout/HexagonCluster"/>
    <dgm:cxn modelId="{048338C7-DBBB-45E2-B9CC-D5FF41911612}" type="presOf" srcId="{80F81E34-EF58-41DA-8733-F66DD7758FD8}" destId="{E60C49C6-761F-432B-B9FA-67B06A98CE8A}" srcOrd="0" destOrd="0" presId="urn:microsoft.com/office/officeart/2008/layout/HexagonCluster"/>
    <dgm:cxn modelId="{82B28E3F-38E5-4FED-92B0-0A704F10E0CE}" type="presOf" srcId="{8B774B17-8978-4B78-A80C-D8AD40EB275D}" destId="{B6E90035-9299-4F7E-B968-307558CC1E14}" srcOrd="0" destOrd="0" presId="urn:microsoft.com/office/officeart/2008/layout/HexagonCluster"/>
    <dgm:cxn modelId="{3F3AEEFC-1B98-4E3B-AF31-9F42F22AFA12}" type="presOf" srcId="{C9A888F6-A80D-4F6D-B075-4E18B13D3303}" destId="{CB1D7CF3-77D4-4BDA-B39E-6BF8567D6348}" srcOrd="0" destOrd="0" presId="urn:microsoft.com/office/officeart/2008/layout/HexagonCluster"/>
    <dgm:cxn modelId="{67878D20-FEDD-457D-B18E-F55DB7EB3BF1}" type="presOf" srcId="{5D13644A-ADA1-4A53-B622-BA559FA1D8BB}" destId="{A63F99CC-AD1B-4495-A998-913DA76C3099}" srcOrd="0" destOrd="0" presId="urn:microsoft.com/office/officeart/2008/layout/HexagonCluster"/>
    <dgm:cxn modelId="{E840A452-7ADB-4109-A2BF-1DABB7AA6080}" type="presOf" srcId="{A973F9EC-C8FD-424A-A81A-5ADF13D75A36}" destId="{384EC325-1463-4706-A594-F7AABB0EFFCB}" srcOrd="0" destOrd="0" presId="urn:microsoft.com/office/officeart/2008/layout/HexagonCluster"/>
    <dgm:cxn modelId="{821B0DB5-97E1-4F9D-95C6-981E7DD1E85B}" type="presOf" srcId="{18980F77-4954-4800-903F-CA615086D728}" destId="{231892CD-620A-4DD9-BA79-8C810659A89D}" srcOrd="0" destOrd="0" presId="urn:microsoft.com/office/officeart/2008/layout/HexagonCluster"/>
    <dgm:cxn modelId="{38FC83D9-843A-46C0-BA6B-CFFB7D9E95D1}" srcId="{CF005429-2463-448C-97C0-FA21B0DA58DA}" destId="{18980F77-4954-4800-903F-CA615086D728}" srcOrd="2" destOrd="0" parTransId="{2C8E5A6B-24D4-48FA-A934-31671AB9FD6A}" sibTransId="{A973F9EC-C8FD-424A-A81A-5ADF13D75A36}"/>
    <dgm:cxn modelId="{E7C19341-62D9-4162-8D87-BD3B86A9F339}" type="presOf" srcId="{CF005429-2463-448C-97C0-FA21B0DA58DA}" destId="{D02238A3-5046-4D7D-AADD-392DE7589C1D}" srcOrd="0" destOrd="0" presId="urn:microsoft.com/office/officeart/2008/layout/HexagonCluster"/>
    <dgm:cxn modelId="{0ADC801A-D09D-4210-A9CB-79BEB01B3A06}" type="presParOf" srcId="{D02238A3-5046-4D7D-AADD-392DE7589C1D}" destId="{51165D77-0335-4A88-8ED3-C27866F21CE7}" srcOrd="0" destOrd="0" presId="urn:microsoft.com/office/officeart/2008/layout/HexagonCluster"/>
    <dgm:cxn modelId="{0271F132-FB9B-4AC0-A31E-002E5AF66920}" type="presParOf" srcId="{51165D77-0335-4A88-8ED3-C27866F21CE7}" destId="{AE98F534-780F-4915-BAE6-EDBC4D2E23ED}" srcOrd="0" destOrd="0" presId="urn:microsoft.com/office/officeart/2008/layout/HexagonCluster"/>
    <dgm:cxn modelId="{67542B80-B24C-4662-9583-2236D093C045}" type="presParOf" srcId="{D02238A3-5046-4D7D-AADD-392DE7589C1D}" destId="{F5682CED-0485-41F4-9CC4-C74C75FDBE80}" srcOrd="1" destOrd="0" presId="urn:microsoft.com/office/officeart/2008/layout/HexagonCluster"/>
    <dgm:cxn modelId="{C21B1752-F1F4-44FA-BB1B-8F8B91B1B179}" type="presParOf" srcId="{F5682CED-0485-41F4-9CC4-C74C75FDBE80}" destId="{5952E954-3BD1-412D-8956-B723612B88C0}" srcOrd="0" destOrd="0" presId="urn:microsoft.com/office/officeart/2008/layout/HexagonCluster"/>
    <dgm:cxn modelId="{A8E853B6-9DA3-400F-95E8-60C964E42D05}" type="presParOf" srcId="{D02238A3-5046-4D7D-AADD-392DE7589C1D}" destId="{E2C63832-A5EA-424F-8166-F2FC511C6E82}" srcOrd="2" destOrd="0" presId="urn:microsoft.com/office/officeart/2008/layout/HexagonCluster"/>
    <dgm:cxn modelId="{C7636005-E2BB-4023-9CCD-7C584DA8E5F1}" type="presParOf" srcId="{E2C63832-A5EA-424F-8166-F2FC511C6E82}" destId="{B6E90035-9299-4F7E-B968-307558CC1E14}" srcOrd="0" destOrd="0" presId="urn:microsoft.com/office/officeart/2008/layout/HexagonCluster"/>
    <dgm:cxn modelId="{9E012612-BDAF-4826-B487-4982BA3554A6}" type="presParOf" srcId="{D02238A3-5046-4D7D-AADD-392DE7589C1D}" destId="{E4D0065E-8D23-4793-A671-459340C37F3A}" srcOrd="3" destOrd="0" presId="urn:microsoft.com/office/officeart/2008/layout/HexagonCluster"/>
    <dgm:cxn modelId="{EFEDF280-A3A5-4627-B489-5604132314A6}" type="presParOf" srcId="{E4D0065E-8D23-4793-A671-459340C37F3A}" destId="{A43A07C9-925D-4055-B534-B119B2011B9A}" srcOrd="0" destOrd="0" presId="urn:microsoft.com/office/officeart/2008/layout/HexagonCluster"/>
    <dgm:cxn modelId="{5F664990-96B2-401C-A41F-45D80F01C7D1}" type="presParOf" srcId="{D02238A3-5046-4D7D-AADD-392DE7589C1D}" destId="{A3689D01-5616-4B34-AF08-6E05BF290A37}" srcOrd="4" destOrd="0" presId="urn:microsoft.com/office/officeart/2008/layout/HexagonCluster"/>
    <dgm:cxn modelId="{5D40A360-8DEA-4D15-AFD7-7D5840E6DF37}" type="presParOf" srcId="{A3689D01-5616-4B34-AF08-6E05BF290A37}" destId="{A63F99CC-AD1B-4495-A998-913DA76C3099}" srcOrd="0" destOrd="0" presId="urn:microsoft.com/office/officeart/2008/layout/HexagonCluster"/>
    <dgm:cxn modelId="{9BD5226D-FF63-4003-884E-79729123B31D}" type="presParOf" srcId="{D02238A3-5046-4D7D-AADD-392DE7589C1D}" destId="{C44D46C0-77DC-444F-B88F-1E1B3B201A50}" srcOrd="5" destOrd="0" presId="urn:microsoft.com/office/officeart/2008/layout/HexagonCluster"/>
    <dgm:cxn modelId="{A4A1BC27-BB04-4BBA-9E34-4907567D9DA4}" type="presParOf" srcId="{C44D46C0-77DC-444F-B88F-1E1B3B201A50}" destId="{98CDEC3C-DA4C-41F2-BF6C-05DCEF317079}" srcOrd="0" destOrd="0" presId="urn:microsoft.com/office/officeart/2008/layout/HexagonCluster"/>
    <dgm:cxn modelId="{0772B086-41D7-430E-A289-98085F5B631C}" type="presParOf" srcId="{D02238A3-5046-4D7D-AADD-392DE7589C1D}" destId="{49C32785-6E00-475A-B91B-F92B53180E59}" srcOrd="6" destOrd="0" presId="urn:microsoft.com/office/officeart/2008/layout/HexagonCluster"/>
    <dgm:cxn modelId="{3DB98B31-7D58-427C-AB64-F0490B5BD885}" type="presParOf" srcId="{49C32785-6E00-475A-B91B-F92B53180E59}" destId="{0125C88F-5D62-4A32-961E-2E9CBE19922F}" srcOrd="0" destOrd="0" presId="urn:microsoft.com/office/officeart/2008/layout/HexagonCluster"/>
    <dgm:cxn modelId="{F68E2E75-4E8A-4067-A5B3-28312B5CAC86}" type="presParOf" srcId="{D02238A3-5046-4D7D-AADD-392DE7589C1D}" destId="{DD24FA1D-0669-4574-98D6-117CCA7C1CE5}" srcOrd="7" destOrd="0" presId="urn:microsoft.com/office/officeart/2008/layout/HexagonCluster"/>
    <dgm:cxn modelId="{4A8B8D95-B9D3-44E9-BC3A-66A37CAAD2E4}" type="presParOf" srcId="{DD24FA1D-0669-4574-98D6-117CCA7C1CE5}" destId="{E21E3224-F2C4-4FCC-A493-F543F090EC71}" srcOrd="0" destOrd="0" presId="urn:microsoft.com/office/officeart/2008/layout/HexagonCluster"/>
    <dgm:cxn modelId="{BF3C9514-E5D9-4659-B0BB-EF44EEC09307}" type="presParOf" srcId="{D02238A3-5046-4D7D-AADD-392DE7589C1D}" destId="{032315C9-A1AA-4301-AE8D-AB5C8E24A72D}" srcOrd="8" destOrd="0" presId="urn:microsoft.com/office/officeart/2008/layout/HexagonCluster"/>
    <dgm:cxn modelId="{3C47AC67-C828-47D3-8631-AACE38A193E4}" type="presParOf" srcId="{032315C9-A1AA-4301-AE8D-AB5C8E24A72D}" destId="{231892CD-620A-4DD9-BA79-8C810659A89D}" srcOrd="0" destOrd="0" presId="urn:microsoft.com/office/officeart/2008/layout/HexagonCluster"/>
    <dgm:cxn modelId="{54FC630B-6C2F-4D76-9BD2-70D3CB30D1E2}" type="presParOf" srcId="{D02238A3-5046-4D7D-AADD-392DE7589C1D}" destId="{534138EE-A87C-424D-B235-E4E37537E1F3}" srcOrd="9" destOrd="0" presId="urn:microsoft.com/office/officeart/2008/layout/HexagonCluster"/>
    <dgm:cxn modelId="{51BCFE5D-F78E-43F5-BF6A-1F1A29F8F760}" type="presParOf" srcId="{534138EE-A87C-424D-B235-E4E37537E1F3}" destId="{8B456239-426C-4F6D-898B-FFB5D8E66625}" srcOrd="0" destOrd="0" presId="urn:microsoft.com/office/officeart/2008/layout/HexagonCluster"/>
    <dgm:cxn modelId="{64903EE8-8261-40D8-A7AA-1EEE34BDCD84}" type="presParOf" srcId="{D02238A3-5046-4D7D-AADD-392DE7589C1D}" destId="{F42DA399-54AD-447E-A21C-14BC0C4485E3}" srcOrd="10" destOrd="0" presId="urn:microsoft.com/office/officeart/2008/layout/HexagonCluster"/>
    <dgm:cxn modelId="{26713664-46CA-48E7-9220-A85BBEE0F98B}" type="presParOf" srcId="{F42DA399-54AD-447E-A21C-14BC0C4485E3}" destId="{384EC325-1463-4706-A594-F7AABB0EFFCB}" srcOrd="0" destOrd="0" presId="urn:microsoft.com/office/officeart/2008/layout/HexagonCluster"/>
    <dgm:cxn modelId="{F4955C4B-9BD9-4061-B89A-0B418489BC51}" type="presParOf" srcId="{D02238A3-5046-4D7D-AADD-392DE7589C1D}" destId="{B645589A-2DF9-4551-8081-338F1981C965}" srcOrd="11" destOrd="0" presId="urn:microsoft.com/office/officeart/2008/layout/HexagonCluster"/>
    <dgm:cxn modelId="{B6577BBB-3559-40E5-864B-F852A0C907C4}" type="presParOf" srcId="{B645589A-2DF9-4551-8081-338F1981C965}" destId="{87E08D82-7BF6-4629-916E-6ECBF98360B8}" srcOrd="0" destOrd="0" presId="urn:microsoft.com/office/officeart/2008/layout/HexagonCluster"/>
    <dgm:cxn modelId="{80F8122C-24CB-495E-BBEE-B9936B5AB6A5}" type="presParOf" srcId="{D02238A3-5046-4D7D-AADD-392DE7589C1D}" destId="{83C1AA04-93FF-4246-AF80-909DBA5F1CE6}" srcOrd="12" destOrd="0" presId="urn:microsoft.com/office/officeart/2008/layout/HexagonCluster"/>
    <dgm:cxn modelId="{5E24AAC0-15ED-4FE2-947A-D99540D2D87D}" type="presParOf" srcId="{83C1AA04-93FF-4246-AF80-909DBA5F1CE6}" destId="{CB1D7CF3-77D4-4BDA-B39E-6BF8567D6348}" srcOrd="0" destOrd="0" presId="urn:microsoft.com/office/officeart/2008/layout/HexagonCluster"/>
    <dgm:cxn modelId="{489BB560-7F63-45EA-8D2A-C02CBDAB6B76}" type="presParOf" srcId="{D02238A3-5046-4D7D-AADD-392DE7589C1D}" destId="{484708D3-9010-4A4B-A210-5DA4B00F3C6E}" srcOrd="13" destOrd="0" presId="urn:microsoft.com/office/officeart/2008/layout/HexagonCluster"/>
    <dgm:cxn modelId="{A15A05AA-1E7C-41B2-8E5D-7F07F3AE4EBE}" type="presParOf" srcId="{484708D3-9010-4A4B-A210-5DA4B00F3C6E}" destId="{83980DB1-1CE3-4427-891F-E05086C11ECD}" srcOrd="0" destOrd="0" presId="urn:microsoft.com/office/officeart/2008/layout/HexagonCluster"/>
    <dgm:cxn modelId="{66C03F54-8FB6-4AD2-8CEA-0BAD9A6E7302}" type="presParOf" srcId="{D02238A3-5046-4D7D-AADD-392DE7589C1D}" destId="{53622F9E-FA50-428C-BD30-5DA6A50EDFFF}" srcOrd="14" destOrd="0" presId="urn:microsoft.com/office/officeart/2008/layout/HexagonCluster"/>
    <dgm:cxn modelId="{E58E8BF7-C24B-4143-A011-C1259F61E9BC}" type="presParOf" srcId="{53622F9E-FA50-428C-BD30-5DA6A50EDFFF}" destId="{E60C49C6-761F-432B-B9FA-67B06A98CE8A}" srcOrd="0" destOrd="0" presId="urn:microsoft.com/office/officeart/2008/layout/HexagonCluster"/>
    <dgm:cxn modelId="{5C025780-F7CE-41CA-8872-0C0CAEBC26B9}" type="presParOf" srcId="{D02238A3-5046-4D7D-AADD-392DE7589C1D}" destId="{A7EE3EB9-CE25-49D2-8287-0FA39D631E86}" srcOrd="15" destOrd="0" presId="urn:microsoft.com/office/officeart/2008/layout/HexagonCluster"/>
    <dgm:cxn modelId="{21B27B1F-068D-4231-A9CF-3E8D4FF737A7}" type="presParOf" srcId="{A7EE3EB9-CE25-49D2-8287-0FA39D631E86}" destId="{052FCA2A-3A87-4DF7-BCF7-A1E64562E191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7B294-D2ED-417A-9039-46DD256C1031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FFC06-8E3F-458F-A678-BF54B8FE1A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7478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7B294-D2ED-417A-9039-46DD256C1031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FFC06-8E3F-458F-A678-BF54B8FE1A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3641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7B294-D2ED-417A-9039-46DD256C1031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FFC06-8E3F-458F-A678-BF54B8FE1A62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548114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7B294-D2ED-417A-9039-46DD256C1031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FFC06-8E3F-458F-A678-BF54B8FE1A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1796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7B294-D2ED-417A-9039-46DD256C1031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FFC06-8E3F-458F-A678-BF54B8FE1A62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733638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7B294-D2ED-417A-9039-46DD256C1031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FFC06-8E3F-458F-A678-BF54B8FE1A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5140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7B294-D2ED-417A-9039-46DD256C1031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FFC06-8E3F-458F-A678-BF54B8FE1A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00269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7B294-D2ED-417A-9039-46DD256C1031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FFC06-8E3F-458F-A678-BF54B8FE1A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8567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7B294-D2ED-417A-9039-46DD256C1031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FFC06-8E3F-458F-A678-BF54B8FE1A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0036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7B294-D2ED-417A-9039-46DD256C1031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FFC06-8E3F-458F-A678-BF54B8FE1A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3595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7B294-D2ED-417A-9039-46DD256C1031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FFC06-8E3F-458F-A678-BF54B8FE1A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4670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7B294-D2ED-417A-9039-46DD256C1031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FFC06-8E3F-458F-A678-BF54B8FE1A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257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7B294-D2ED-417A-9039-46DD256C1031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FFC06-8E3F-458F-A678-BF54B8FE1A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1159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7B294-D2ED-417A-9039-46DD256C1031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FFC06-8E3F-458F-A678-BF54B8FE1A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58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7B294-D2ED-417A-9039-46DD256C1031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FFC06-8E3F-458F-A678-BF54B8FE1A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4800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7B294-D2ED-417A-9039-46DD256C1031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FFC06-8E3F-458F-A678-BF54B8FE1A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7444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7B294-D2ED-417A-9039-46DD256C1031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BDFFC06-8E3F-458F-A678-BF54B8FE1A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641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  <p:sldLayoutId id="214748377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image" Target="../media/image41.jp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9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8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4620" y="2454620"/>
            <a:ext cx="8686800" cy="1741034"/>
          </a:xfrm>
        </p:spPr>
        <p:txBody>
          <a:bodyPr/>
          <a:lstStyle/>
          <a:p>
            <a:pPr algn="ctr"/>
            <a:r>
              <a:rPr lang="ru-RU" sz="1800" b="1" dirty="0" smtClean="0">
                <a:solidFill>
                  <a:srgbClr val="002060"/>
                </a:solidFill>
                <a:latin typeface="Century Schoolbook" panose="02040604050505020304" pitchFamily="18" charset="0"/>
                <a:cs typeface="Arial" panose="020B0604020202020204" pitchFamily="34" charset="0"/>
              </a:rPr>
              <a:t>Номинация:</a:t>
            </a:r>
            <a:br>
              <a:rPr lang="ru-RU" sz="1800" b="1" dirty="0" smtClean="0">
                <a:solidFill>
                  <a:srgbClr val="002060"/>
                </a:solidFill>
                <a:latin typeface="Century Schoolbook" panose="02040604050505020304" pitchFamily="18" charset="0"/>
                <a:cs typeface="Arial" panose="020B0604020202020204" pitchFamily="34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Century Schoolbook" panose="02040604050505020304" pitchFamily="18" charset="0"/>
                <a:cs typeface="Arial" panose="020B0604020202020204" pitchFamily="34" charset="0"/>
              </a:rPr>
              <a:t>«Материнство и детство»    </a:t>
            </a:r>
            <a:r>
              <a:rPr lang="ru-RU" sz="1800" b="1" dirty="0" smtClean="0">
                <a:solidFill>
                  <a:srgbClr val="002060"/>
                </a:solidFill>
                <a:latin typeface="Century Schoolbook" panose="02040604050505020304" pitchFamily="18" charset="0"/>
                <a:cs typeface="Arial" panose="020B0604020202020204" pitchFamily="34" charset="0"/>
              </a:rPr>
              <a:t/>
            </a:r>
            <a:br>
              <a:rPr lang="ru-RU" sz="1800" b="1" dirty="0" smtClean="0">
                <a:solidFill>
                  <a:srgbClr val="002060"/>
                </a:solidFill>
                <a:latin typeface="Century Schoolbook" panose="02040604050505020304" pitchFamily="18" charset="0"/>
                <a:cs typeface="Arial" panose="020B0604020202020204" pitchFamily="34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Century Schoolbook" panose="02040604050505020304" pitchFamily="18" charset="0"/>
                <a:cs typeface="Arial" panose="020B0604020202020204" pitchFamily="34" charset="0"/>
              </a:rPr>
              <a:t/>
            </a:r>
            <a:br>
              <a:rPr lang="ru-RU" sz="1800" b="1" dirty="0" smtClean="0">
                <a:solidFill>
                  <a:srgbClr val="002060"/>
                </a:solidFill>
                <a:latin typeface="Century Schoolbook" panose="02040604050505020304" pitchFamily="18" charset="0"/>
                <a:cs typeface="Arial" panose="020B0604020202020204" pitchFamily="34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Century Schoolbook" panose="02040604050505020304" pitchFamily="18" charset="0"/>
                <a:cs typeface="Arial" panose="020B0604020202020204" pitchFamily="34" charset="0"/>
              </a:rPr>
              <a:t/>
            </a:r>
            <a:br>
              <a:rPr lang="ru-RU" sz="1800" b="1" dirty="0" smtClean="0">
                <a:solidFill>
                  <a:srgbClr val="002060"/>
                </a:solidFill>
                <a:latin typeface="Century Schoolbook" panose="02040604050505020304" pitchFamily="18" charset="0"/>
                <a:cs typeface="Arial" panose="020B0604020202020204" pitchFamily="34" charset="0"/>
              </a:rPr>
            </a:br>
            <a:endParaRPr lang="ru-RU" sz="1800" b="1" dirty="0">
              <a:solidFill>
                <a:srgbClr val="002060"/>
              </a:solidFill>
              <a:latin typeface="Century Schoolbook" panose="020406040505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21766" y="1090621"/>
            <a:ext cx="836424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altLang="ru-RU" sz="1300" b="1" kern="0" dirty="0" smtClean="0">
                <a:solidFill>
                  <a:srgbClr val="002060"/>
                </a:solidFill>
                <a:latin typeface="Century Schoolbook" panose="02040604050505020304" pitchFamily="18" charset="0"/>
                <a:cs typeface="Arial" panose="020B0604020202020204" pitchFamily="34" charset="0"/>
              </a:rPr>
              <a:t>Департамент </a:t>
            </a:r>
            <a:r>
              <a:rPr lang="ru-RU" altLang="ru-RU" sz="1300" b="1" kern="0" dirty="0">
                <a:solidFill>
                  <a:srgbClr val="002060"/>
                </a:solidFill>
                <a:latin typeface="Century Schoolbook" panose="02040604050505020304" pitchFamily="18" charset="0"/>
                <a:cs typeface="Arial" panose="020B0604020202020204" pitchFamily="34" charset="0"/>
              </a:rPr>
              <a:t>социального развития </a:t>
            </a:r>
            <a:br>
              <a:rPr lang="ru-RU" altLang="ru-RU" sz="1300" b="1" kern="0" dirty="0">
                <a:solidFill>
                  <a:srgbClr val="002060"/>
                </a:solidFill>
                <a:latin typeface="Century Schoolbook" panose="02040604050505020304" pitchFamily="18" charset="0"/>
                <a:cs typeface="Arial" panose="020B0604020202020204" pitchFamily="34" charset="0"/>
              </a:rPr>
            </a:br>
            <a:r>
              <a:rPr lang="ru-RU" altLang="ru-RU" sz="1300" b="1" kern="0" dirty="0">
                <a:solidFill>
                  <a:srgbClr val="002060"/>
                </a:solidFill>
                <a:latin typeface="Century Schoolbook" panose="02040604050505020304" pitchFamily="18" charset="0"/>
                <a:cs typeface="Arial" panose="020B0604020202020204" pitchFamily="34" charset="0"/>
              </a:rPr>
              <a:t>Ханты-Мансийского автономного округа – Югры</a:t>
            </a:r>
            <a:br>
              <a:rPr lang="ru-RU" altLang="ru-RU" sz="1300" b="1" kern="0" dirty="0">
                <a:solidFill>
                  <a:srgbClr val="002060"/>
                </a:solidFill>
                <a:latin typeface="Century Schoolbook" panose="02040604050505020304" pitchFamily="18" charset="0"/>
                <a:cs typeface="Arial" panose="020B0604020202020204" pitchFamily="34" charset="0"/>
              </a:rPr>
            </a:br>
            <a:r>
              <a:rPr lang="ru-RU" altLang="ru-RU" sz="1300" b="1" kern="0" dirty="0">
                <a:solidFill>
                  <a:srgbClr val="002060"/>
                </a:solidFill>
                <a:latin typeface="Century Schoolbook" panose="02040604050505020304" pitchFamily="18" charset="0"/>
                <a:cs typeface="Arial" panose="020B0604020202020204" pitchFamily="34" charset="0"/>
              </a:rPr>
              <a:t/>
            </a:r>
            <a:br>
              <a:rPr lang="ru-RU" altLang="ru-RU" sz="1300" b="1" kern="0" dirty="0">
                <a:solidFill>
                  <a:srgbClr val="002060"/>
                </a:solidFill>
                <a:latin typeface="Century Schoolbook" panose="02040604050505020304" pitchFamily="18" charset="0"/>
                <a:cs typeface="Arial" panose="020B0604020202020204" pitchFamily="34" charset="0"/>
              </a:rPr>
            </a:br>
            <a:r>
              <a:rPr lang="ru-RU" altLang="ru-RU" sz="1300" b="1" kern="0" dirty="0">
                <a:solidFill>
                  <a:srgbClr val="002060"/>
                </a:solidFill>
                <a:latin typeface="Century Schoolbook" panose="02040604050505020304" pitchFamily="18" charset="0"/>
                <a:cs typeface="Arial" panose="020B0604020202020204" pitchFamily="34" charset="0"/>
              </a:rPr>
              <a:t>Бюджетное учреждение Ханты-Мансийского автономного округа – </a:t>
            </a:r>
            <a:r>
              <a:rPr lang="ru-RU" altLang="ru-RU" sz="1300" b="1" kern="0" dirty="0" smtClean="0">
                <a:solidFill>
                  <a:srgbClr val="002060"/>
                </a:solidFill>
                <a:latin typeface="Century Schoolbook" panose="02040604050505020304" pitchFamily="18" charset="0"/>
                <a:cs typeface="Arial" panose="020B0604020202020204" pitchFamily="34" charset="0"/>
              </a:rPr>
              <a:t>Югры </a:t>
            </a:r>
            <a:r>
              <a:rPr lang="ru-RU" altLang="ru-RU" sz="1300" b="1" kern="0" dirty="0">
                <a:solidFill>
                  <a:srgbClr val="002060"/>
                </a:solidFill>
                <a:latin typeface="Century Schoolbook" panose="02040604050505020304" pitchFamily="18" charset="0"/>
                <a:cs typeface="Arial" panose="020B0604020202020204" pitchFamily="34" charset="0"/>
              </a:rPr>
              <a:t/>
            </a:r>
            <a:br>
              <a:rPr lang="ru-RU" altLang="ru-RU" sz="1300" b="1" kern="0" dirty="0">
                <a:solidFill>
                  <a:srgbClr val="002060"/>
                </a:solidFill>
                <a:latin typeface="Century Schoolbook" panose="02040604050505020304" pitchFamily="18" charset="0"/>
                <a:cs typeface="Arial" panose="020B0604020202020204" pitchFamily="34" charset="0"/>
              </a:rPr>
            </a:br>
            <a:r>
              <a:rPr lang="ru-RU" altLang="ru-RU" sz="1300" b="1" kern="0" dirty="0">
                <a:solidFill>
                  <a:srgbClr val="002060"/>
                </a:solidFill>
                <a:latin typeface="Century Schoolbook" panose="02040604050505020304" pitchFamily="18" charset="0"/>
                <a:cs typeface="Arial" panose="020B0604020202020204" pitchFamily="34" charset="0"/>
              </a:rPr>
              <a:t>«Мегионский комплексный центр социального обслуживания»</a:t>
            </a:r>
            <a:r>
              <a:rPr lang="ru-RU" altLang="ru-RU" sz="1300" kern="0" dirty="0">
                <a:solidFill>
                  <a:srgbClr val="FFFFFF"/>
                </a:solidFill>
                <a:latin typeface="Century Schoolbook" panose="02040604050505020304" pitchFamily="18" charset="0"/>
                <a:cs typeface="Arial" panose="020B0604020202020204" pitchFamily="34" charset="0"/>
              </a:rPr>
              <a:t/>
            </a:r>
            <a:br>
              <a:rPr lang="ru-RU" altLang="ru-RU" sz="1300" kern="0" dirty="0">
                <a:solidFill>
                  <a:srgbClr val="FFFFFF"/>
                </a:solidFill>
                <a:latin typeface="Century Schoolbook" panose="02040604050505020304" pitchFamily="18" charset="0"/>
                <a:cs typeface="Arial" panose="020B0604020202020204" pitchFamily="34" charset="0"/>
              </a:rPr>
            </a:br>
            <a:endParaRPr lang="ru-RU" sz="1300" kern="0" dirty="0">
              <a:solidFill>
                <a:sysClr val="windowText" lastClr="000000"/>
              </a:solidFill>
              <a:latin typeface="Century Schoolbook" panose="020406040505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73819" y="4558523"/>
            <a:ext cx="3476445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  <a:buClr>
                <a:srgbClr val="31B6FD"/>
              </a:buClr>
              <a:buSzPct val="100000"/>
              <a:defRPr/>
            </a:pPr>
            <a:endParaRPr lang="ru-RU" sz="1400" b="1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lvl="0" algn="r" fontAlgn="base">
              <a:spcBef>
                <a:spcPct val="0"/>
              </a:spcBef>
              <a:spcAft>
                <a:spcPct val="0"/>
              </a:spcAft>
              <a:buClr>
                <a:srgbClr val="31B6FD"/>
              </a:buClr>
              <a:buSzPct val="100000"/>
              <a:defRPr/>
            </a:pPr>
            <a:r>
              <a:rPr lang="ru-RU" sz="16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  <a:latin typeface="Century Schoolbook" panose="02040604050505020304" pitchFamily="18" charset="0"/>
                <a:cs typeface="Arial" pitchFamily="34" charset="0"/>
              </a:rPr>
              <a:t>Специалист </a:t>
            </a:r>
            <a:r>
              <a:rPr lang="ru-RU" sz="1400" b="1" dirty="0">
                <a:solidFill>
                  <a:srgbClr val="002060"/>
                </a:solidFill>
                <a:latin typeface="Century Schoolbook" panose="02040604050505020304" pitchFamily="18" charset="0"/>
                <a:cs typeface="Arial" pitchFamily="34" charset="0"/>
              </a:rPr>
              <a:t>по работе с </a:t>
            </a:r>
            <a:r>
              <a:rPr lang="ru-RU" sz="1400" b="1" dirty="0" smtClean="0">
                <a:solidFill>
                  <a:srgbClr val="002060"/>
                </a:solidFill>
                <a:latin typeface="Century Schoolbook" panose="02040604050505020304" pitchFamily="18" charset="0"/>
                <a:cs typeface="Arial" pitchFamily="34" charset="0"/>
              </a:rPr>
              <a:t>семьей</a:t>
            </a:r>
          </a:p>
          <a:p>
            <a:pPr lvl="0" algn="r" fontAlgn="base">
              <a:spcBef>
                <a:spcPct val="0"/>
              </a:spcBef>
              <a:spcAft>
                <a:spcPct val="0"/>
              </a:spcAft>
              <a:buClr>
                <a:srgbClr val="31B6FD"/>
              </a:buClr>
              <a:buSzPct val="100000"/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Century Schoolbook" panose="02040604050505020304" pitchFamily="18" charset="0"/>
                <a:cs typeface="Arial" pitchFamily="34" charset="0"/>
              </a:rPr>
              <a:t>отделения социального сопровождения граждан, </a:t>
            </a:r>
            <a:endParaRPr lang="ru-RU" sz="1400" b="1" dirty="0">
              <a:solidFill>
                <a:srgbClr val="002060"/>
              </a:solidFill>
              <a:latin typeface="Century Schoolbook" panose="02040604050505020304" pitchFamily="18" charset="0"/>
              <a:cs typeface="Arial" pitchFamily="34" charset="0"/>
            </a:endParaRPr>
          </a:p>
          <a:p>
            <a:pPr lvl="0" algn="r" fontAlgn="base">
              <a:spcBef>
                <a:spcPct val="0"/>
              </a:spcBef>
              <a:spcAft>
                <a:spcPct val="0"/>
              </a:spcAft>
              <a:buClr>
                <a:srgbClr val="31B6FD"/>
              </a:buClr>
              <a:buSzPct val="100000"/>
              <a:defRPr/>
            </a:pPr>
            <a:r>
              <a:rPr lang="ru-RU" sz="1400" b="1" dirty="0" err="1">
                <a:solidFill>
                  <a:srgbClr val="002060"/>
                </a:solidFill>
                <a:latin typeface="Century Schoolbook" panose="02040604050505020304" pitchFamily="18" charset="0"/>
                <a:cs typeface="Arial" pitchFamily="34" charset="0"/>
              </a:rPr>
              <a:t>Тимиргалина</a:t>
            </a:r>
            <a:r>
              <a:rPr lang="ru-RU" sz="1400" b="1" dirty="0">
                <a:solidFill>
                  <a:srgbClr val="002060"/>
                </a:solidFill>
                <a:latin typeface="Century Schoolbook" panose="02040604050505020304" pitchFamily="18" charset="0"/>
                <a:cs typeface="Arial" pitchFamily="34" charset="0"/>
              </a:rPr>
              <a:t> </a:t>
            </a:r>
            <a:endParaRPr lang="ru-RU" sz="1400" b="1" dirty="0" smtClean="0">
              <a:solidFill>
                <a:srgbClr val="002060"/>
              </a:solidFill>
              <a:latin typeface="Century Schoolbook" panose="02040604050505020304" pitchFamily="18" charset="0"/>
              <a:cs typeface="Arial" pitchFamily="34" charset="0"/>
            </a:endParaRPr>
          </a:p>
          <a:p>
            <a:pPr lvl="0" algn="r" fontAlgn="base">
              <a:spcBef>
                <a:spcPct val="0"/>
              </a:spcBef>
              <a:spcAft>
                <a:spcPct val="0"/>
              </a:spcAft>
              <a:buClr>
                <a:srgbClr val="31B6FD"/>
              </a:buClr>
              <a:buSzPct val="100000"/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Century Schoolbook" panose="02040604050505020304" pitchFamily="18" charset="0"/>
                <a:cs typeface="Arial" pitchFamily="34" charset="0"/>
              </a:rPr>
              <a:t>Маргарита </a:t>
            </a:r>
            <a:r>
              <a:rPr lang="ru-RU" sz="1400" b="1" dirty="0">
                <a:solidFill>
                  <a:srgbClr val="002060"/>
                </a:solidFill>
                <a:latin typeface="Century Schoolbook" panose="02040604050505020304" pitchFamily="18" charset="0"/>
                <a:cs typeface="Arial" pitchFamily="34" charset="0"/>
              </a:rPr>
              <a:t>Юрьевна</a:t>
            </a:r>
            <a:endParaRPr lang="ru-RU" sz="1400" kern="0" dirty="0">
              <a:solidFill>
                <a:srgbClr val="002060"/>
              </a:solidFill>
              <a:latin typeface="Century Schoolbook" panose="02040604050505020304" pitchFamily="18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16125" y="6200283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100" b="1" dirty="0">
                <a:solidFill>
                  <a:schemeClr val="accent2">
                    <a:lumMod val="50000"/>
                  </a:schemeClr>
                </a:solidFill>
                <a:latin typeface="Century Schoolbook" pitchFamily="18" charset="0"/>
              </a:rPr>
              <a:t>Ханты-Мансийский автономный округ-Югра</a:t>
            </a:r>
          </a:p>
          <a:p>
            <a:pPr algn="ctr"/>
            <a:r>
              <a:rPr lang="ru-RU" sz="1100" b="1" dirty="0">
                <a:solidFill>
                  <a:schemeClr val="accent2">
                    <a:lumMod val="50000"/>
                  </a:schemeClr>
                </a:solidFill>
                <a:latin typeface="Century Schoolbook" pitchFamily="18" charset="0"/>
              </a:rPr>
              <a:t>город Мегион 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9121" y="4570438"/>
            <a:ext cx="1385100" cy="16859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2" descr="C:\Users\TimarevskaiaOS\Pictures\значок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911" y="167027"/>
            <a:ext cx="823709" cy="816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204" y="215586"/>
            <a:ext cx="893253" cy="893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842" y="311376"/>
            <a:ext cx="10239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125" y="366146"/>
            <a:ext cx="639763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8658" y="377767"/>
            <a:ext cx="592137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7" descr="C:\Users\TimarevskaiaOS\Pictures\Screenshot_20231110_230606_Chrome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3080" y="102669"/>
            <a:ext cx="1072083" cy="1072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791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4850" y="121740"/>
            <a:ext cx="8395173" cy="656902"/>
          </a:xfrm>
        </p:spPr>
        <p:txBody>
          <a:bodyPr>
            <a:normAutofit/>
          </a:bodyPr>
          <a:lstStyle/>
          <a:p>
            <a:pPr lvl="0"/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ontserrat ExtraBold"/>
                <a:cs typeface="Times New Roman" panose="02020603050405020304" pitchFamily="18" charset="0"/>
                <a:sym typeface="Montserrat ExtraBold"/>
              </a:rPr>
              <a:t>                      </a:t>
            </a:r>
            <a:r>
              <a:rPr lang="ru-RU" sz="2400" b="1" spc="50" dirty="0" smtClean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  <a:cs typeface="Arial" pitchFamily="34" charset="0"/>
              </a:rPr>
              <a:t>Наши </a:t>
            </a:r>
            <a:r>
              <a:rPr lang="ru-RU" sz="2400" b="1" spc="50" dirty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  <a:cs typeface="Arial" pitchFamily="34" charset="0"/>
              </a:rPr>
              <a:t>достижения</a:t>
            </a:r>
            <a:endParaRPr lang="ru-RU" sz="2400" dirty="0">
              <a:solidFill>
                <a:srgbClr val="002060"/>
              </a:solidFill>
              <a:latin typeface="Century Schoolbook" panose="02040604050505020304" pitchFamily="18" charset="0"/>
              <a:cs typeface="Calibri" panose="020F050202020403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436" y="996944"/>
            <a:ext cx="3824030" cy="27007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126" y="4014634"/>
            <a:ext cx="3824030" cy="27067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5840017"/>
              </p:ext>
            </p:extLst>
          </p:nvPr>
        </p:nvGraphicFramePr>
        <p:xfrm>
          <a:off x="907001" y="911006"/>
          <a:ext cx="3970383" cy="28725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name="Acrobat Document" r:id="rId5" imgW="8019773" imgH="5667202" progId="Acrobat.Document.DC">
                  <p:embed/>
                </p:oleObj>
              </mc:Choice>
              <mc:Fallback>
                <p:oleObj name="Acrobat Document" r:id="rId5" imgW="8019773" imgH="5667202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07001" y="911006"/>
                        <a:ext cx="3970383" cy="28725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8780181"/>
              </p:ext>
            </p:extLst>
          </p:nvPr>
        </p:nvGraphicFramePr>
        <p:xfrm>
          <a:off x="5014762" y="4351491"/>
          <a:ext cx="4350619" cy="17168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Точечный рисунок" r:id="rId7" imgW="12068280" imgH="4762440" progId="Paint.Picture">
                  <p:embed/>
                </p:oleObj>
              </mc:Choice>
              <mc:Fallback>
                <p:oleObj name="Точечный рисунок" r:id="rId7" imgW="12068280" imgH="476244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014762" y="4351491"/>
                        <a:ext cx="4350619" cy="17168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7251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3635" y="701382"/>
            <a:ext cx="8843444" cy="1248106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  <a:cs typeface="Calibri" panose="020F0502020204030204" pitchFamily="34" charset="0"/>
              </a:rPr>
              <a:t>оказание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  <a:cs typeface="Calibri" panose="020F0502020204030204" pitchFamily="34" charset="0"/>
              </a:rPr>
              <a:t>психолого-педагогической поддержки и помощи несовершеннолетним беременным, юным и молодым матерям, в том числе имеющим намерение отказаться от ребенка, их социальному окружению, профилактика семейного неблагополучия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86848" y="331477"/>
            <a:ext cx="98370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altLang="ru-RU" sz="2400" b="1" kern="0" dirty="0" smtClean="0">
                <a:solidFill>
                  <a:srgbClr val="001C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  <a:cs typeface="Arial" panose="020B0604020202020204" pitchFamily="34" charset="0"/>
              </a:rPr>
              <a:t>Цели и задачи </a:t>
            </a:r>
            <a:r>
              <a:rPr lang="ru-RU" sz="2400" b="1" kern="0" dirty="0" smtClean="0">
                <a:solidFill>
                  <a:srgbClr val="001C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  <a:cs typeface="Arial" panose="020B0604020202020204" pitchFamily="34" charset="0"/>
              </a:rPr>
              <a:t>программы</a:t>
            </a:r>
            <a:endParaRPr lang="ru-RU" sz="2400" kern="0" dirty="0">
              <a:solidFill>
                <a:srgbClr val="001C5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48000" y="3105835"/>
            <a:ext cx="8916202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  <a:buClr>
                <a:srgbClr val="31B6FD"/>
              </a:buClr>
              <a:buSzPct val="100000"/>
              <a:defRPr/>
            </a:pPr>
            <a:endParaRPr lang="ru-RU" b="1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lvl="0" algn="r" fontAlgn="base">
              <a:spcBef>
                <a:spcPct val="0"/>
              </a:spcBef>
              <a:spcAft>
                <a:spcPct val="0"/>
              </a:spcAft>
              <a:buClr>
                <a:srgbClr val="31B6FD"/>
              </a:buClr>
              <a:buSzPct val="100000"/>
              <a:defRPr/>
            </a:pPr>
            <a:endParaRPr lang="ru-RU" b="1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lvl="0" algn="r" fontAlgn="base">
              <a:spcBef>
                <a:spcPct val="0"/>
              </a:spcBef>
              <a:spcAft>
                <a:spcPct val="0"/>
              </a:spcAft>
              <a:buClr>
                <a:srgbClr val="31B6FD"/>
              </a:buClr>
              <a:buSzPct val="100000"/>
              <a:defRPr/>
            </a:pPr>
            <a:endParaRPr lang="ru-RU" b="1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lvl="0" algn="r" fontAlgn="base">
              <a:spcBef>
                <a:spcPct val="0"/>
              </a:spcBef>
              <a:spcAft>
                <a:spcPct val="0"/>
              </a:spcAft>
              <a:buClr>
                <a:srgbClr val="31B6FD"/>
              </a:buClr>
              <a:buSzPct val="100000"/>
              <a:defRPr/>
            </a:pPr>
            <a:endParaRPr lang="ru-RU" b="1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lvl="0" algn="r" fontAlgn="base">
              <a:spcBef>
                <a:spcPct val="0"/>
              </a:spcBef>
              <a:spcAft>
                <a:spcPct val="0"/>
              </a:spcAft>
              <a:buClr>
                <a:srgbClr val="31B6FD"/>
              </a:buClr>
              <a:buSzPct val="100000"/>
              <a:defRPr/>
            </a:pPr>
            <a:endParaRPr lang="ru-RU" b="1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lvl="0" algn="r" fontAlgn="base">
              <a:spcBef>
                <a:spcPct val="0"/>
              </a:spcBef>
              <a:spcAft>
                <a:spcPct val="0"/>
              </a:spcAft>
              <a:buClr>
                <a:srgbClr val="31B6FD"/>
              </a:buClr>
              <a:buSzPct val="100000"/>
              <a:defRPr/>
            </a:pPr>
            <a:endParaRPr lang="ru-RU" b="1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lvl="0" algn="r" fontAlgn="base">
              <a:spcBef>
                <a:spcPct val="0"/>
              </a:spcBef>
              <a:spcAft>
                <a:spcPct val="0"/>
              </a:spcAft>
              <a:buClr>
                <a:srgbClr val="31B6FD"/>
              </a:buClr>
              <a:buSzPct val="100000"/>
              <a:defRPr/>
            </a:pPr>
            <a:endParaRPr lang="ru-RU" sz="1400" b="1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lvl="0" algn="r" fontAlgn="base">
              <a:spcBef>
                <a:spcPct val="0"/>
              </a:spcBef>
              <a:spcAft>
                <a:spcPct val="0"/>
              </a:spcAft>
              <a:buClr>
                <a:srgbClr val="31B6FD"/>
              </a:buClr>
              <a:buSzPct val="100000"/>
              <a:defRPr/>
            </a:pPr>
            <a:r>
              <a:rPr lang="ru-RU" sz="1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400" kern="0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068853" y="5983789"/>
            <a:ext cx="609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buClrTx/>
              <a:buSzPct val="100000"/>
            </a:pPr>
            <a:endParaRPr lang="ru-RU" sz="1600" dirty="0">
              <a:solidFill>
                <a:srgbClr val="000066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335407056"/>
              </p:ext>
            </p:extLst>
          </p:nvPr>
        </p:nvGraphicFramePr>
        <p:xfrm>
          <a:off x="1337094" y="2199735"/>
          <a:ext cx="7418717" cy="43563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7933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00747" y="474452"/>
            <a:ext cx="8264106" cy="724619"/>
          </a:xfrm>
        </p:spPr>
        <p:txBody>
          <a:bodyPr>
            <a:normAutofit fontScale="90000"/>
          </a:bodyPr>
          <a:lstStyle/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B6FD"/>
              </a:buClr>
              <a:buSzPct val="100000"/>
            </a:pP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1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  <a:cs typeface="Arial" panose="020B0604020202020204" pitchFamily="34" charset="0"/>
              </a:rPr>
              <a:t>Целевая </a:t>
            </a:r>
            <a:r>
              <a:rPr lang="ru-RU" altLang="ru-RU" sz="31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  <a:cs typeface="Arial" panose="020B0604020202020204" pitchFamily="34" charset="0"/>
              </a:rPr>
              <a:t>группа: </a:t>
            </a:r>
            <a:r>
              <a:rPr lang="ru-RU" altLang="ru-RU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altLang="ru-RU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altLang="ru-RU" sz="1800" b="1" dirty="0">
                <a:solidFill>
                  <a:srgbClr val="073E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altLang="ru-RU" sz="1800" b="1" dirty="0">
                <a:solidFill>
                  <a:srgbClr val="073E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1800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48000" y="3105835"/>
            <a:ext cx="8916202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  <a:buClr>
                <a:srgbClr val="31B6FD"/>
              </a:buClr>
              <a:buSzPct val="100000"/>
              <a:defRPr/>
            </a:pPr>
            <a:endParaRPr lang="ru-RU" b="1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lvl="0" algn="r" fontAlgn="base">
              <a:spcBef>
                <a:spcPct val="0"/>
              </a:spcBef>
              <a:spcAft>
                <a:spcPct val="0"/>
              </a:spcAft>
              <a:buClr>
                <a:srgbClr val="31B6FD"/>
              </a:buClr>
              <a:buSzPct val="100000"/>
              <a:defRPr/>
            </a:pPr>
            <a:endParaRPr lang="ru-RU" b="1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lvl="0" algn="r" fontAlgn="base">
              <a:spcBef>
                <a:spcPct val="0"/>
              </a:spcBef>
              <a:spcAft>
                <a:spcPct val="0"/>
              </a:spcAft>
              <a:buClr>
                <a:srgbClr val="31B6FD"/>
              </a:buClr>
              <a:buSzPct val="100000"/>
              <a:defRPr/>
            </a:pPr>
            <a:endParaRPr lang="ru-RU" b="1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lvl="0" algn="r" fontAlgn="base">
              <a:spcBef>
                <a:spcPct val="0"/>
              </a:spcBef>
              <a:spcAft>
                <a:spcPct val="0"/>
              </a:spcAft>
              <a:buClr>
                <a:srgbClr val="31B6FD"/>
              </a:buClr>
              <a:buSzPct val="100000"/>
              <a:defRPr/>
            </a:pPr>
            <a:endParaRPr lang="ru-RU" b="1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lvl="0" algn="r" fontAlgn="base">
              <a:spcBef>
                <a:spcPct val="0"/>
              </a:spcBef>
              <a:spcAft>
                <a:spcPct val="0"/>
              </a:spcAft>
              <a:buClr>
                <a:srgbClr val="31B6FD"/>
              </a:buClr>
              <a:buSzPct val="100000"/>
              <a:defRPr/>
            </a:pPr>
            <a:endParaRPr lang="ru-RU" b="1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lvl="0" algn="r" fontAlgn="base">
              <a:spcBef>
                <a:spcPct val="0"/>
              </a:spcBef>
              <a:spcAft>
                <a:spcPct val="0"/>
              </a:spcAft>
              <a:buClr>
                <a:srgbClr val="31B6FD"/>
              </a:buClr>
              <a:buSzPct val="100000"/>
              <a:defRPr/>
            </a:pPr>
            <a:endParaRPr lang="ru-RU" b="1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lvl="0" algn="r" fontAlgn="base">
              <a:spcBef>
                <a:spcPct val="0"/>
              </a:spcBef>
              <a:spcAft>
                <a:spcPct val="0"/>
              </a:spcAft>
              <a:buClr>
                <a:srgbClr val="31B6FD"/>
              </a:buClr>
              <a:buSzPct val="100000"/>
              <a:defRPr/>
            </a:pPr>
            <a:endParaRPr lang="ru-RU" sz="1400" b="1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lvl="0" algn="r" fontAlgn="base">
              <a:spcBef>
                <a:spcPct val="0"/>
              </a:spcBef>
              <a:spcAft>
                <a:spcPct val="0"/>
              </a:spcAft>
              <a:buClr>
                <a:srgbClr val="31B6FD"/>
              </a:buClr>
              <a:buSzPct val="100000"/>
              <a:defRPr/>
            </a:pPr>
            <a:r>
              <a:rPr lang="ru-RU" sz="1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400" kern="0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068853" y="5983789"/>
            <a:ext cx="609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buClrTx/>
              <a:buSzPct val="100000"/>
            </a:pPr>
            <a:endParaRPr lang="ru-RU" sz="1600" dirty="0">
              <a:solidFill>
                <a:srgbClr val="000066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726261382"/>
              </p:ext>
            </p:extLst>
          </p:nvPr>
        </p:nvGraphicFramePr>
        <p:xfrm>
          <a:off x="707366" y="569343"/>
          <a:ext cx="8736641" cy="55837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8559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38687" y="252916"/>
            <a:ext cx="7763774" cy="54934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  <a:cs typeface="Times New Roman" panose="02020603050405020304" pitchFamily="18" charset="0"/>
              </a:rPr>
              <a:t>Межведомственное взаимодействие </a:t>
            </a:r>
            <a:endParaRPr lang="ru-RU" sz="31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  <a:cs typeface="Calibri" panose="020F0502020204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48000" y="3105835"/>
            <a:ext cx="8916202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  <a:buClr>
                <a:srgbClr val="31B6FD"/>
              </a:buClr>
              <a:buSzPct val="100000"/>
              <a:defRPr/>
            </a:pPr>
            <a:endParaRPr lang="ru-RU" b="1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lvl="0" algn="r" fontAlgn="base">
              <a:spcBef>
                <a:spcPct val="0"/>
              </a:spcBef>
              <a:spcAft>
                <a:spcPct val="0"/>
              </a:spcAft>
              <a:buClr>
                <a:srgbClr val="31B6FD"/>
              </a:buClr>
              <a:buSzPct val="100000"/>
              <a:defRPr/>
            </a:pPr>
            <a:endParaRPr lang="ru-RU" b="1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lvl="0" algn="r" fontAlgn="base">
              <a:spcBef>
                <a:spcPct val="0"/>
              </a:spcBef>
              <a:spcAft>
                <a:spcPct val="0"/>
              </a:spcAft>
              <a:buClr>
                <a:srgbClr val="31B6FD"/>
              </a:buClr>
              <a:buSzPct val="100000"/>
              <a:defRPr/>
            </a:pPr>
            <a:endParaRPr lang="ru-RU" b="1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lvl="0" algn="r" fontAlgn="base">
              <a:spcBef>
                <a:spcPct val="0"/>
              </a:spcBef>
              <a:spcAft>
                <a:spcPct val="0"/>
              </a:spcAft>
              <a:buClr>
                <a:srgbClr val="31B6FD"/>
              </a:buClr>
              <a:buSzPct val="100000"/>
              <a:defRPr/>
            </a:pPr>
            <a:endParaRPr lang="ru-RU" b="1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lvl="0" algn="r" fontAlgn="base">
              <a:spcBef>
                <a:spcPct val="0"/>
              </a:spcBef>
              <a:spcAft>
                <a:spcPct val="0"/>
              </a:spcAft>
              <a:buClr>
                <a:srgbClr val="31B6FD"/>
              </a:buClr>
              <a:buSzPct val="100000"/>
              <a:defRPr/>
            </a:pPr>
            <a:endParaRPr lang="ru-RU" b="1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lvl="0" algn="r" fontAlgn="base">
              <a:spcBef>
                <a:spcPct val="0"/>
              </a:spcBef>
              <a:spcAft>
                <a:spcPct val="0"/>
              </a:spcAft>
              <a:buClr>
                <a:srgbClr val="31B6FD"/>
              </a:buClr>
              <a:buSzPct val="100000"/>
              <a:defRPr/>
            </a:pPr>
            <a:endParaRPr lang="ru-RU" b="1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lvl="0" algn="r" fontAlgn="base">
              <a:spcBef>
                <a:spcPct val="0"/>
              </a:spcBef>
              <a:spcAft>
                <a:spcPct val="0"/>
              </a:spcAft>
              <a:buClr>
                <a:srgbClr val="31B6FD"/>
              </a:buClr>
              <a:buSzPct val="100000"/>
              <a:defRPr/>
            </a:pPr>
            <a:endParaRPr lang="ru-RU" sz="1400" b="1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lvl="0" algn="r" fontAlgn="base">
              <a:spcBef>
                <a:spcPct val="0"/>
              </a:spcBef>
              <a:spcAft>
                <a:spcPct val="0"/>
              </a:spcAft>
              <a:buClr>
                <a:srgbClr val="31B6FD"/>
              </a:buClr>
              <a:buSzPct val="100000"/>
              <a:defRPr/>
            </a:pPr>
            <a:r>
              <a:rPr lang="ru-RU" sz="1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400" kern="0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048000" y="5983789"/>
            <a:ext cx="609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buClrTx/>
              <a:buSzPct val="100000"/>
            </a:pPr>
            <a:endParaRPr lang="ru-RU" sz="1600" dirty="0">
              <a:solidFill>
                <a:srgbClr val="000066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54"/>
          <a:stretch/>
        </p:blipFill>
        <p:spPr>
          <a:xfrm>
            <a:off x="215660" y="951923"/>
            <a:ext cx="4166558" cy="24524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41"/>
          <a:stretch/>
        </p:blipFill>
        <p:spPr>
          <a:xfrm>
            <a:off x="1380092" y="3554081"/>
            <a:ext cx="2855612" cy="30994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028"/>
          <a:stretch/>
        </p:blipFill>
        <p:spPr>
          <a:xfrm>
            <a:off x="5406232" y="4239412"/>
            <a:ext cx="3178198" cy="21760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13"/>
          <a:stretch/>
        </p:blipFill>
        <p:spPr>
          <a:xfrm>
            <a:off x="4531743" y="959773"/>
            <a:ext cx="4927177" cy="31184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8974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855887" y="120769"/>
            <a:ext cx="9047748" cy="54346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  <a:cs typeface="Calibri" panose="020F0502020204030204" pitchFamily="34" charset="0"/>
              </a:rPr>
              <a:t>Межведомственное взаимодействие 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  <a:cs typeface="Calibri" panose="020F0502020204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08" y="878288"/>
            <a:ext cx="1923942" cy="25652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957" y="878288"/>
            <a:ext cx="1931958" cy="25652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718" y="878288"/>
            <a:ext cx="1929954" cy="25652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475" y="851446"/>
            <a:ext cx="2592098" cy="25920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47"/>
          <a:stretch/>
        </p:blipFill>
        <p:spPr>
          <a:xfrm>
            <a:off x="2135825" y="3657599"/>
            <a:ext cx="5602069" cy="29843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7403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8303" y="241539"/>
            <a:ext cx="8220973" cy="64141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Century Schoolbook" panose="020406040505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rgbClr val="002060"/>
                </a:solidFill>
                <a:latin typeface="Century Schoolbook" panose="020406040505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  <a:cs typeface="Calibri" panose="020F0502020204030204" pitchFamily="34" charset="0"/>
              </a:rPr>
              <a:t>Специализированный пункт проката </a:t>
            </a:r>
            <a:b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  <a:cs typeface="Calibri" panose="020F0502020204030204" pitchFamily="34" charset="0"/>
              </a:rPr>
            </a:br>
            <a: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  <a:cs typeface="Calibri" panose="020F0502020204030204" pitchFamily="34" charset="0"/>
              </a:rPr>
              <a:t>предметов первой необходимости 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  <a:cs typeface="Calibri" panose="020F0502020204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48000" y="3105835"/>
            <a:ext cx="8916202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  <a:buClr>
                <a:srgbClr val="31B6FD"/>
              </a:buClr>
              <a:buSzPct val="100000"/>
              <a:defRPr/>
            </a:pPr>
            <a:endParaRPr lang="ru-RU" b="1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lvl="0" algn="r" fontAlgn="base">
              <a:spcBef>
                <a:spcPct val="0"/>
              </a:spcBef>
              <a:spcAft>
                <a:spcPct val="0"/>
              </a:spcAft>
              <a:buClr>
                <a:srgbClr val="31B6FD"/>
              </a:buClr>
              <a:buSzPct val="100000"/>
              <a:defRPr/>
            </a:pPr>
            <a:endParaRPr lang="ru-RU" b="1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lvl="0" algn="r" fontAlgn="base">
              <a:spcBef>
                <a:spcPct val="0"/>
              </a:spcBef>
              <a:spcAft>
                <a:spcPct val="0"/>
              </a:spcAft>
              <a:buClr>
                <a:srgbClr val="31B6FD"/>
              </a:buClr>
              <a:buSzPct val="100000"/>
              <a:defRPr/>
            </a:pPr>
            <a:endParaRPr lang="ru-RU" b="1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lvl="0" algn="r" fontAlgn="base">
              <a:spcBef>
                <a:spcPct val="0"/>
              </a:spcBef>
              <a:spcAft>
                <a:spcPct val="0"/>
              </a:spcAft>
              <a:buClr>
                <a:srgbClr val="31B6FD"/>
              </a:buClr>
              <a:buSzPct val="100000"/>
              <a:defRPr/>
            </a:pPr>
            <a:endParaRPr lang="ru-RU" b="1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lvl="0" algn="r" fontAlgn="base">
              <a:spcBef>
                <a:spcPct val="0"/>
              </a:spcBef>
              <a:spcAft>
                <a:spcPct val="0"/>
              </a:spcAft>
              <a:buClr>
                <a:srgbClr val="31B6FD"/>
              </a:buClr>
              <a:buSzPct val="100000"/>
              <a:defRPr/>
            </a:pPr>
            <a:endParaRPr lang="ru-RU" b="1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lvl="0" algn="r" fontAlgn="base">
              <a:spcBef>
                <a:spcPct val="0"/>
              </a:spcBef>
              <a:spcAft>
                <a:spcPct val="0"/>
              </a:spcAft>
              <a:buClr>
                <a:srgbClr val="31B6FD"/>
              </a:buClr>
              <a:buSzPct val="100000"/>
              <a:defRPr/>
            </a:pPr>
            <a:endParaRPr lang="ru-RU" b="1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lvl="0" algn="r" fontAlgn="base">
              <a:spcBef>
                <a:spcPct val="0"/>
              </a:spcBef>
              <a:spcAft>
                <a:spcPct val="0"/>
              </a:spcAft>
              <a:buClr>
                <a:srgbClr val="31B6FD"/>
              </a:buClr>
              <a:buSzPct val="100000"/>
              <a:defRPr/>
            </a:pPr>
            <a:endParaRPr lang="ru-RU" sz="1400" b="1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lvl="0" algn="r" fontAlgn="base">
              <a:spcBef>
                <a:spcPct val="0"/>
              </a:spcBef>
              <a:spcAft>
                <a:spcPct val="0"/>
              </a:spcAft>
              <a:buClr>
                <a:srgbClr val="31B6FD"/>
              </a:buClr>
              <a:buSzPct val="100000"/>
              <a:defRPr/>
            </a:pPr>
            <a:r>
              <a:rPr lang="ru-RU" sz="1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400" kern="0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8651" y="6111312"/>
            <a:ext cx="69221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buClrTx/>
              <a:buSzPct val="100000"/>
            </a:pPr>
            <a:r>
              <a:rPr lang="ru-RU" sz="1600" b="1" dirty="0" smtClean="0">
                <a:solidFill>
                  <a:srgbClr val="000066"/>
                </a:solidFill>
                <a:latin typeface="Century Schoolbook" panose="02040604050505020304" pitchFamily="18" charset="0"/>
                <a:ea typeface="Calibri" pitchFamily="34" charset="0"/>
                <a:cs typeface="Arial" pitchFamily="34" charset="0"/>
              </a:rPr>
              <a:t>Всего за период 2025 года пунктом проката предметов первой необходимости воспользовались 67 женщин</a:t>
            </a:r>
            <a:endParaRPr lang="ru-RU" sz="1600" b="1" dirty="0">
              <a:solidFill>
                <a:srgbClr val="000066"/>
              </a:solidFill>
              <a:latin typeface="Century Schoolbook" panose="02040604050505020304" pitchFamily="18" charset="0"/>
              <a:ea typeface="Calibri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32" b="5308"/>
          <a:stretch/>
        </p:blipFill>
        <p:spPr>
          <a:xfrm>
            <a:off x="501236" y="1265867"/>
            <a:ext cx="3188810" cy="37611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8" t="22904" r="14673"/>
          <a:stretch/>
        </p:blipFill>
        <p:spPr>
          <a:xfrm>
            <a:off x="3690046" y="3840697"/>
            <a:ext cx="1691445" cy="21342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25" name="Диаграмма 24"/>
          <p:cNvGraphicFramePr/>
          <p:nvPr>
            <p:extLst>
              <p:ext uri="{D42A27DB-BD31-4B8C-83A1-F6EECF244321}">
                <p14:modId xmlns:p14="http://schemas.microsoft.com/office/powerpoint/2010/main" val="2576943771"/>
              </p:ext>
            </p:extLst>
          </p:nvPr>
        </p:nvGraphicFramePr>
        <p:xfrm>
          <a:off x="5598544" y="1453415"/>
          <a:ext cx="4507982" cy="4158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6" name="Рисунок 25" descr="C:\Users\LukovskayaMY\AppData\Local\Microsoft\Windows\INetCache\Content.Word\1755775826110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02" t="28810"/>
          <a:stretch/>
        </p:blipFill>
        <p:spPr bwMode="auto">
          <a:xfrm>
            <a:off x="3655875" y="1700797"/>
            <a:ext cx="1759789" cy="21103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8"/>
          <a:stretch/>
        </p:blipFill>
        <p:spPr>
          <a:xfrm>
            <a:off x="560717" y="5163329"/>
            <a:ext cx="771462" cy="830943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179" y="5258994"/>
            <a:ext cx="1802360" cy="748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41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84591" y="130826"/>
            <a:ext cx="8073145" cy="63423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  <a:cs typeface="Arial" panose="020B0604020202020204" pitchFamily="34" charset="0"/>
              </a:rPr>
              <a:t>Встречи с будущими мамами с целью стабилизации психоэмоционального состояния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  <a:cs typeface="Calibri" panose="020F0502020204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48000" y="3105835"/>
            <a:ext cx="8916202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  <a:buClr>
                <a:srgbClr val="31B6FD"/>
              </a:buClr>
              <a:buSzPct val="100000"/>
              <a:defRPr/>
            </a:pPr>
            <a:endParaRPr lang="ru-RU" b="1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lvl="0" algn="r" fontAlgn="base">
              <a:spcBef>
                <a:spcPct val="0"/>
              </a:spcBef>
              <a:spcAft>
                <a:spcPct val="0"/>
              </a:spcAft>
              <a:buClr>
                <a:srgbClr val="31B6FD"/>
              </a:buClr>
              <a:buSzPct val="100000"/>
              <a:defRPr/>
            </a:pPr>
            <a:endParaRPr lang="ru-RU" b="1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lvl="0" algn="r" fontAlgn="base">
              <a:spcBef>
                <a:spcPct val="0"/>
              </a:spcBef>
              <a:spcAft>
                <a:spcPct val="0"/>
              </a:spcAft>
              <a:buClr>
                <a:srgbClr val="31B6FD"/>
              </a:buClr>
              <a:buSzPct val="100000"/>
              <a:defRPr/>
            </a:pPr>
            <a:endParaRPr lang="ru-RU" b="1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lvl="0" algn="r" fontAlgn="base">
              <a:spcBef>
                <a:spcPct val="0"/>
              </a:spcBef>
              <a:spcAft>
                <a:spcPct val="0"/>
              </a:spcAft>
              <a:buClr>
                <a:srgbClr val="31B6FD"/>
              </a:buClr>
              <a:buSzPct val="100000"/>
              <a:defRPr/>
            </a:pPr>
            <a:endParaRPr lang="ru-RU" b="1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lvl="0" algn="r" fontAlgn="base">
              <a:spcBef>
                <a:spcPct val="0"/>
              </a:spcBef>
              <a:spcAft>
                <a:spcPct val="0"/>
              </a:spcAft>
              <a:buClr>
                <a:srgbClr val="31B6FD"/>
              </a:buClr>
              <a:buSzPct val="100000"/>
              <a:defRPr/>
            </a:pPr>
            <a:endParaRPr lang="ru-RU" b="1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lvl="0" algn="r" fontAlgn="base">
              <a:spcBef>
                <a:spcPct val="0"/>
              </a:spcBef>
              <a:spcAft>
                <a:spcPct val="0"/>
              </a:spcAft>
              <a:buClr>
                <a:srgbClr val="31B6FD"/>
              </a:buClr>
              <a:buSzPct val="100000"/>
              <a:defRPr/>
            </a:pPr>
            <a:endParaRPr lang="ru-RU" b="1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lvl="0" algn="r" fontAlgn="base">
              <a:spcBef>
                <a:spcPct val="0"/>
              </a:spcBef>
              <a:spcAft>
                <a:spcPct val="0"/>
              </a:spcAft>
              <a:buClr>
                <a:srgbClr val="31B6FD"/>
              </a:buClr>
              <a:buSzPct val="100000"/>
              <a:defRPr/>
            </a:pPr>
            <a:endParaRPr lang="ru-RU" sz="1400" b="1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lvl="0" algn="r" fontAlgn="base">
              <a:spcBef>
                <a:spcPct val="0"/>
              </a:spcBef>
              <a:spcAft>
                <a:spcPct val="0"/>
              </a:spcAft>
              <a:buClr>
                <a:srgbClr val="31B6FD"/>
              </a:buClr>
              <a:buSzPct val="100000"/>
              <a:defRPr/>
            </a:pPr>
            <a:r>
              <a:rPr lang="ru-RU" sz="1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400" kern="0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068853" y="5983789"/>
            <a:ext cx="609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buClrTx/>
              <a:buSzPct val="100000"/>
            </a:pPr>
            <a:endParaRPr lang="ru-RU" sz="1600" dirty="0">
              <a:solidFill>
                <a:srgbClr val="000066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29" b="17585"/>
          <a:stretch/>
        </p:blipFill>
        <p:spPr>
          <a:xfrm>
            <a:off x="662881" y="820847"/>
            <a:ext cx="2774927" cy="27053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49" b="22887"/>
          <a:stretch/>
        </p:blipFill>
        <p:spPr>
          <a:xfrm>
            <a:off x="3915261" y="3494250"/>
            <a:ext cx="3055950" cy="27137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98" b="14066"/>
          <a:stretch/>
        </p:blipFill>
        <p:spPr>
          <a:xfrm>
            <a:off x="7168703" y="971050"/>
            <a:ext cx="2461061" cy="22647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144" y="975361"/>
            <a:ext cx="3008203" cy="22561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43" y="3806681"/>
            <a:ext cx="3008204" cy="22561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329" y="3505941"/>
            <a:ext cx="2017810" cy="26904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6500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04775" y="0"/>
            <a:ext cx="8503012" cy="731519"/>
          </a:xfrm>
        </p:spPr>
        <p:txBody>
          <a:bodyPr>
            <a:normAutofit fontScale="90000"/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B6FD"/>
              </a:buClr>
              <a:buSzPct val="100000"/>
            </a:pP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  <a:cs typeface="Calibri" panose="020F0502020204030204" pitchFamily="34" charset="0"/>
              </a:rPr>
              <a:t>Результаты работы за 2025 год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  <a:cs typeface="Calibri" panose="020F0502020204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48000" y="3105835"/>
            <a:ext cx="8916202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  <a:buClr>
                <a:srgbClr val="31B6FD"/>
              </a:buClr>
              <a:buSzPct val="100000"/>
              <a:defRPr/>
            </a:pPr>
            <a:endParaRPr lang="ru-RU" b="1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lvl="0" algn="r" fontAlgn="base">
              <a:spcBef>
                <a:spcPct val="0"/>
              </a:spcBef>
              <a:spcAft>
                <a:spcPct val="0"/>
              </a:spcAft>
              <a:buClr>
                <a:srgbClr val="31B6FD"/>
              </a:buClr>
              <a:buSzPct val="100000"/>
              <a:defRPr/>
            </a:pPr>
            <a:endParaRPr lang="ru-RU" b="1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lvl="0" algn="r" fontAlgn="base">
              <a:spcBef>
                <a:spcPct val="0"/>
              </a:spcBef>
              <a:spcAft>
                <a:spcPct val="0"/>
              </a:spcAft>
              <a:buClr>
                <a:srgbClr val="31B6FD"/>
              </a:buClr>
              <a:buSzPct val="100000"/>
              <a:defRPr/>
            </a:pPr>
            <a:endParaRPr lang="ru-RU" b="1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lvl="0" algn="r" fontAlgn="base">
              <a:spcBef>
                <a:spcPct val="0"/>
              </a:spcBef>
              <a:spcAft>
                <a:spcPct val="0"/>
              </a:spcAft>
              <a:buClr>
                <a:srgbClr val="31B6FD"/>
              </a:buClr>
              <a:buSzPct val="100000"/>
              <a:defRPr/>
            </a:pPr>
            <a:endParaRPr lang="ru-RU" b="1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lvl="0" algn="r" fontAlgn="base">
              <a:spcBef>
                <a:spcPct val="0"/>
              </a:spcBef>
              <a:spcAft>
                <a:spcPct val="0"/>
              </a:spcAft>
              <a:buClr>
                <a:srgbClr val="31B6FD"/>
              </a:buClr>
              <a:buSzPct val="100000"/>
              <a:defRPr/>
            </a:pPr>
            <a:endParaRPr lang="ru-RU" b="1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lvl="0" algn="r" fontAlgn="base">
              <a:spcBef>
                <a:spcPct val="0"/>
              </a:spcBef>
              <a:spcAft>
                <a:spcPct val="0"/>
              </a:spcAft>
              <a:buClr>
                <a:srgbClr val="31B6FD"/>
              </a:buClr>
              <a:buSzPct val="100000"/>
              <a:defRPr/>
            </a:pPr>
            <a:endParaRPr lang="ru-RU" b="1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lvl="0" algn="r" fontAlgn="base">
              <a:spcBef>
                <a:spcPct val="0"/>
              </a:spcBef>
              <a:spcAft>
                <a:spcPct val="0"/>
              </a:spcAft>
              <a:buClr>
                <a:srgbClr val="31B6FD"/>
              </a:buClr>
              <a:buSzPct val="100000"/>
              <a:defRPr/>
            </a:pPr>
            <a:endParaRPr lang="ru-RU" sz="1400" b="1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lvl="0" algn="r" fontAlgn="base">
              <a:spcBef>
                <a:spcPct val="0"/>
              </a:spcBef>
              <a:spcAft>
                <a:spcPct val="0"/>
              </a:spcAft>
              <a:buClr>
                <a:srgbClr val="31B6FD"/>
              </a:buClr>
              <a:buSzPct val="100000"/>
              <a:defRPr/>
            </a:pPr>
            <a:r>
              <a:rPr lang="ru-RU" sz="1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400" kern="0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068853" y="5983789"/>
            <a:ext cx="609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buClrTx/>
              <a:buSzPct val="100000"/>
            </a:pPr>
            <a:endParaRPr lang="ru-RU" sz="1600" dirty="0">
              <a:solidFill>
                <a:srgbClr val="000066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1871476337"/>
              </p:ext>
            </p:extLst>
          </p:nvPr>
        </p:nvGraphicFramePr>
        <p:xfrm>
          <a:off x="644893" y="972153"/>
          <a:ext cx="6208295" cy="5011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508583"/>
              </p:ext>
            </p:extLst>
          </p:nvPr>
        </p:nvGraphicFramePr>
        <p:xfrm>
          <a:off x="5707781" y="1838425"/>
          <a:ext cx="4552750" cy="3157087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3253339"/>
                <a:gridCol w="1299411"/>
              </a:tblGrid>
              <a:tr h="20594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solidFill>
                            <a:srgbClr val="002060"/>
                          </a:solidFill>
                          <a:effectLst/>
                          <a:latin typeface="Century Schoolbook" panose="02040604050505020304" pitchFamily="18" charset="0"/>
                        </a:rPr>
                        <a:t> </a:t>
                      </a:r>
                      <a:r>
                        <a:rPr lang="ru-RU" sz="11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Century Schoolbook" panose="02040604050505020304" pitchFamily="18" charset="0"/>
                        </a:rPr>
                        <a:t>Мероприятия 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entury Schoolbook" panose="02040604050505020304" pitchFamily="18" charset="0"/>
                        </a:rPr>
                        <a:t>Показатель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55398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solidFill>
                            <a:srgbClr val="002060"/>
                          </a:solidFill>
                          <a:effectLst/>
                          <a:latin typeface="Century Schoolbook" panose="02040604050505020304" pitchFamily="18" charset="0"/>
                        </a:rPr>
                        <a:t>Оказана помощь в оформлении документов на получение сертификата «Буду мамой» 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solidFill>
                            <a:srgbClr val="002060"/>
                          </a:solidFill>
                          <a:effectLst/>
                          <a:latin typeface="Century Schoolbook" panose="02040604050505020304" pitchFamily="18" charset="0"/>
                        </a:rPr>
                        <a:t>12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7275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solidFill>
                            <a:srgbClr val="002060"/>
                          </a:solidFill>
                          <a:effectLst/>
                          <a:latin typeface="Century Schoolbook" panose="02040604050505020304" pitchFamily="18" charset="0"/>
                        </a:rPr>
                        <a:t>Состоят на социальном сопровождении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solidFill>
                            <a:srgbClr val="002060"/>
                          </a:solidFill>
                          <a:effectLst/>
                          <a:latin typeface="Century Schoolbook" panose="02040604050505020304" pitchFamily="18" charset="0"/>
                        </a:rPr>
                        <a:t>67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5398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solidFill>
                            <a:srgbClr val="002060"/>
                          </a:solidFill>
                          <a:effectLst/>
                          <a:latin typeface="Century Schoolbook" panose="02040604050505020304" pitchFamily="18" charset="0"/>
                        </a:rPr>
                        <a:t>Специализированным пунктом бесплатной социальной помощи, социальный прокат воспользовались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solidFill>
                            <a:srgbClr val="002060"/>
                          </a:solidFill>
                          <a:effectLst/>
                          <a:latin typeface="Century Schoolbook" panose="02040604050505020304" pitchFamily="18" charset="0"/>
                        </a:rPr>
                        <a:t>67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91644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Century Schoolbook" panose="02040604050505020304" pitchFamily="18" charset="0"/>
                        </a:rPr>
                        <a:t>Наблюдается </a:t>
                      </a:r>
                      <a:r>
                        <a:rPr lang="ru-RU" sz="1100" u="none" strike="noStrike" dirty="0">
                          <a:solidFill>
                            <a:srgbClr val="002060"/>
                          </a:solidFill>
                          <a:effectLst/>
                          <a:latin typeface="Century Schoolbook" panose="02040604050505020304" pitchFamily="18" charset="0"/>
                        </a:rPr>
                        <a:t>улучшение психоэмоционального состояния, повышение самооценки, сформировано позитивное отношение к материнству 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solidFill>
                            <a:srgbClr val="002060"/>
                          </a:solidFill>
                          <a:effectLst/>
                          <a:latin typeface="Century Schoolbook" panose="02040604050505020304" pitchFamily="18" charset="0"/>
                        </a:rPr>
                        <a:t>67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5398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Century Schoolbook" panose="02040604050505020304" pitchFamily="18" charset="0"/>
                        </a:rPr>
                        <a:t>Показана </a:t>
                      </a:r>
                      <a:r>
                        <a:rPr lang="ru-RU" sz="1100" u="none" strike="noStrike" dirty="0">
                          <a:solidFill>
                            <a:srgbClr val="002060"/>
                          </a:solidFill>
                          <a:effectLst/>
                          <a:latin typeface="Century Schoolbook" panose="02040604050505020304" pitchFamily="18" charset="0"/>
                        </a:rPr>
                        <a:t>консультативная помощь по поиску работы, оказано содействие в </a:t>
                      </a:r>
                      <a:r>
                        <a:rPr lang="ru-RU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Century Schoolbook" panose="02040604050505020304" pitchFamily="18" charset="0"/>
                        </a:rPr>
                        <a:t>переобучении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solidFill>
                            <a:srgbClr val="002060"/>
                          </a:solidFill>
                          <a:effectLst/>
                          <a:latin typeface="Century Schoolbook" panose="02040604050505020304" pitchFamily="18" charset="0"/>
                        </a:rPr>
                        <a:t>5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191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95663" y="258708"/>
            <a:ext cx="7627568" cy="463187"/>
          </a:xfrm>
        </p:spPr>
        <p:txBody>
          <a:bodyPr>
            <a:normAutofit fontScale="90000"/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B6FD"/>
              </a:buClr>
              <a:buSzPct val="100000"/>
            </a:pP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  <a:cs typeface="Arial" panose="020B0604020202020204" pitchFamily="34" charset="0"/>
              </a:rPr>
              <a:t>Наши социальные партнеры:</a:t>
            </a:r>
            <a:endParaRPr lang="ru-RU" sz="2400" b="1" dirty="0">
              <a:solidFill>
                <a:srgbClr val="002060"/>
              </a:solidFill>
              <a:latin typeface="Century Schoolbook" panose="02040604050505020304" pitchFamily="18" charset="0"/>
              <a:cs typeface="Calibri" panose="020F0502020204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48000" y="3105835"/>
            <a:ext cx="8916202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  <a:buClr>
                <a:srgbClr val="31B6FD"/>
              </a:buClr>
              <a:buSzPct val="100000"/>
              <a:defRPr/>
            </a:pPr>
            <a:endParaRPr lang="ru-RU" b="1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lvl="0" algn="r" fontAlgn="base">
              <a:spcBef>
                <a:spcPct val="0"/>
              </a:spcBef>
              <a:spcAft>
                <a:spcPct val="0"/>
              </a:spcAft>
              <a:buClr>
                <a:srgbClr val="31B6FD"/>
              </a:buClr>
              <a:buSzPct val="100000"/>
              <a:defRPr/>
            </a:pPr>
            <a:endParaRPr lang="ru-RU" b="1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lvl="0" algn="r" fontAlgn="base">
              <a:spcBef>
                <a:spcPct val="0"/>
              </a:spcBef>
              <a:spcAft>
                <a:spcPct val="0"/>
              </a:spcAft>
              <a:buClr>
                <a:srgbClr val="31B6FD"/>
              </a:buClr>
              <a:buSzPct val="100000"/>
              <a:defRPr/>
            </a:pPr>
            <a:endParaRPr lang="ru-RU" b="1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lvl="0" algn="r" fontAlgn="base">
              <a:spcBef>
                <a:spcPct val="0"/>
              </a:spcBef>
              <a:spcAft>
                <a:spcPct val="0"/>
              </a:spcAft>
              <a:buClr>
                <a:srgbClr val="31B6FD"/>
              </a:buClr>
              <a:buSzPct val="100000"/>
              <a:defRPr/>
            </a:pPr>
            <a:endParaRPr lang="ru-RU" b="1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lvl="0" algn="r" fontAlgn="base">
              <a:spcBef>
                <a:spcPct val="0"/>
              </a:spcBef>
              <a:spcAft>
                <a:spcPct val="0"/>
              </a:spcAft>
              <a:buClr>
                <a:srgbClr val="31B6FD"/>
              </a:buClr>
              <a:buSzPct val="100000"/>
              <a:defRPr/>
            </a:pPr>
            <a:endParaRPr lang="ru-RU" b="1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lvl="0" algn="r" fontAlgn="base">
              <a:spcBef>
                <a:spcPct val="0"/>
              </a:spcBef>
              <a:spcAft>
                <a:spcPct val="0"/>
              </a:spcAft>
              <a:buClr>
                <a:srgbClr val="31B6FD"/>
              </a:buClr>
              <a:buSzPct val="100000"/>
              <a:defRPr/>
            </a:pPr>
            <a:endParaRPr lang="ru-RU" b="1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lvl="0" algn="r" fontAlgn="base">
              <a:spcBef>
                <a:spcPct val="0"/>
              </a:spcBef>
              <a:spcAft>
                <a:spcPct val="0"/>
              </a:spcAft>
              <a:buClr>
                <a:srgbClr val="31B6FD"/>
              </a:buClr>
              <a:buSzPct val="100000"/>
              <a:defRPr/>
            </a:pPr>
            <a:endParaRPr lang="ru-RU" sz="1400" b="1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lvl="0" algn="r" fontAlgn="base">
              <a:spcBef>
                <a:spcPct val="0"/>
              </a:spcBef>
              <a:spcAft>
                <a:spcPct val="0"/>
              </a:spcAft>
              <a:buClr>
                <a:srgbClr val="31B6FD"/>
              </a:buClr>
              <a:buSzPct val="100000"/>
              <a:defRPr/>
            </a:pPr>
            <a:r>
              <a:rPr lang="ru-RU" sz="1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400" kern="0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068853" y="5983789"/>
            <a:ext cx="609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buClrTx/>
              <a:buSzPct val="100000"/>
            </a:pPr>
            <a:endParaRPr lang="ru-RU" sz="1600" dirty="0">
              <a:solidFill>
                <a:srgbClr val="000066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34455" y="1019202"/>
            <a:ext cx="748883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  <a:cs typeface="Calibri" panose="020F0502020204030204" pitchFamily="34" charset="0"/>
              </a:rPr>
              <a:t>Публичное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  <a:cs typeface="Calibri" panose="020F0502020204030204" pitchFamily="34" charset="0"/>
              </a:rPr>
              <a:t>акционерное 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  <a:cs typeface="Calibri" panose="020F0502020204030204" pitchFamily="34" charset="0"/>
              </a:rPr>
              <a:t>общество</a:t>
            </a:r>
          </a:p>
          <a:p>
            <a:pPr lvl="0" algn="ctr"/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  <a:cs typeface="Calibri" panose="020F0502020204030204" pitchFamily="34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  <a:cs typeface="Calibri" panose="020F0502020204030204" pitchFamily="34" charset="0"/>
              </a:rPr>
              <a:t>«</a:t>
            </a:r>
            <a:r>
              <a:rPr lang="ru-RU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  <a:cs typeface="Calibri" panose="020F0502020204030204" pitchFamily="34" charset="0"/>
              </a:rPr>
              <a:t>Славнефть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  <a:cs typeface="Calibri" panose="020F0502020204030204" pitchFamily="34" charset="0"/>
              </a:rPr>
              <a:t>-Мегионнефтегаз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  <a:cs typeface="Calibri" panose="020F0502020204030204" pitchFamily="34" charset="0"/>
              </a:rPr>
              <a:t>»</a:t>
            </a:r>
          </a:p>
          <a:p>
            <a:pPr lvl="0" algn="ctr"/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  <a:cs typeface="Calibri" panose="020F0502020204030204" pitchFamily="34" charset="0"/>
            </a:endParaRPr>
          </a:p>
          <a:p>
            <a:pPr lvl="0" algn="ctr"/>
            <a:endParaRPr lang="ru-RU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  <a:cs typeface="Calibri" panose="020F0502020204030204" pitchFamily="34" charset="0"/>
            </a:endParaRPr>
          </a:p>
          <a:p>
            <a:pPr lvl="0" algn="ctr"/>
            <a:endParaRPr lang="ru-RU" sz="1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  <a:cs typeface="Calibri" panose="020F0502020204030204" pitchFamily="34" charset="0"/>
            </a:endParaRPr>
          </a:p>
          <a:p>
            <a:pPr lvl="0" algn="ctr"/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  <a:cs typeface="Calibri" panose="020F0502020204030204" pitchFamily="34" charset="0"/>
              </a:rPr>
              <a:t>Сеть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  <a:cs typeface="Calibri" panose="020F0502020204030204" pitchFamily="34" charset="0"/>
              </a:rPr>
              <a:t>магазинов «Детский мир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  <a:cs typeface="Calibri" panose="020F0502020204030204" pitchFamily="34" charset="0"/>
              </a:rPr>
              <a:t>»</a:t>
            </a:r>
          </a:p>
          <a:p>
            <a:pPr lvl="0" algn="ctr"/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  <a:cs typeface="Calibri" panose="020F0502020204030204" pitchFamily="34" charset="0"/>
            </a:endParaRPr>
          </a:p>
          <a:p>
            <a:pPr lvl="0" algn="ctr"/>
            <a:endParaRPr lang="ru-RU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  <a:cs typeface="Calibri" panose="020F0502020204030204" pitchFamily="34" charset="0"/>
            </a:endParaRPr>
          </a:p>
          <a:p>
            <a:pPr lvl="0" algn="ctr"/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  <a:cs typeface="Calibri" panose="020F0502020204030204" pitchFamily="34" charset="0"/>
            </a:endParaRPr>
          </a:p>
          <a:p>
            <a:pPr lvl="0" algn="ctr"/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  <a:cs typeface="Calibri" panose="020F0502020204030204" pitchFamily="34" charset="0"/>
              </a:rPr>
              <a:t>Общественные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  <a:cs typeface="Calibri" panose="020F0502020204030204" pitchFamily="34" charset="0"/>
              </a:rPr>
              <a:t>организации 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  <a:cs typeface="Calibri" panose="020F0502020204030204" pitchFamily="34" charset="0"/>
              </a:rPr>
              <a:t>города</a:t>
            </a:r>
          </a:p>
          <a:p>
            <a:pPr lvl="0" algn="ctr"/>
            <a:endParaRPr lang="ru-RU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  <a:cs typeface="Calibri" panose="020F0502020204030204" pitchFamily="34" charset="0"/>
            </a:endParaRPr>
          </a:p>
          <a:p>
            <a:pPr lvl="0" algn="ctr"/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  <a:cs typeface="Calibri" panose="020F0502020204030204" pitchFamily="34" charset="0"/>
              </a:rPr>
              <a:t>Индивидуальные предприниматели города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  <a:cs typeface="Calibri" panose="020F050202020403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27" y="180273"/>
            <a:ext cx="2052788" cy="205278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774" y="1694658"/>
            <a:ext cx="1780195" cy="73572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495" y="2912028"/>
            <a:ext cx="1589474" cy="83447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382" y="4814319"/>
            <a:ext cx="2748129" cy="194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66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Фиолетовый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1602</TotalTime>
  <Words>266</Words>
  <Application>Microsoft Office PowerPoint</Application>
  <PresentationFormat>Широкоэкранный</PresentationFormat>
  <Paragraphs>108</Paragraphs>
  <Slides>10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20" baseType="lpstr">
      <vt:lpstr>Arial</vt:lpstr>
      <vt:lpstr>Calibri</vt:lpstr>
      <vt:lpstr>Century Schoolbook</vt:lpstr>
      <vt:lpstr>Montserrat ExtraBold</vt:lpstr>
      <vt:lpstr>Times New Roman</vt:lpstr>
      <vt:lpstr>Trebuchet MS</vt:lpstr>
      <vt:lpstr>Wingdings 3</vt:lpstr>
      <vt:lpstr>Грань</vt:lpstr>
      <vt:lpstr>Acrobat Document</vt:lpstr>
      <vt:lpstr>Точечный рисунок</vt:lpstr>
      <vt:lpstr>Номинация: «Материнство и детство»       </vt:lpstr>
      <vt:lpstr>оказание психолого-педагогической поддержки и помощи несовершеннолетним беременным, юным и молодым матерям, в том числе имеющим намерение отказаться от ребенка, их социальному окружению, профилактика семейного неблагополучия</vt:lpstr>
      <vt:lpstr>           Целевая группа:   </vt:lpstr>
      <vt:lpstr>         Межведомственное взаимодействие </vt:lpstr>
      <vt:lpstr>Презентация PowerPoint</vt:lpstr>
      <vt:lpstr>             Специализированный пункт проката  предметов первой необходимости </vt:lpstr>
      <vt:lpstr>         Встречи с будущими мамами с целью стабилизации психоэмоционального состояния</vt:lpstr>
      <vt:lpstr>                         Результаты работы за 2025 год</vt:lpstr>
      <vt:lpstr>          Наши социальные партнеры:</vt:lpstr>
      <vt:lpstr>                      Наши достижения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Всероссийский конкурс профессионального мастерства в сфере социального обслуживания « Лучшая практик</dc:title>
  <dc:creator>Тимиргалина</dc:creator>
  <cp:lastModifiedBy>Тимиргалина</cp:lastModifiedBy>
  <cp:revision>64</cp:revision>
  <dcterms:created xsi:type="dcterms:W3CDTF">2026-02-06T06:22:37Z</dcterms:created>
  <dcterms:modified xsi:type="dcterms:W3CDTF">2026-02-13T09:28:19Z</dcterms:modified>
</cp:coreProperties>
</file>