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58" r:id="rId6"/>
    <p:sldId id="260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66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31199-36F4-4BD3-A4AE-A065EC3F8FE9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A9CCD-6A45-498E-BF72-9EECA33BB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5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9CCD-6A45-498E-BF72-9EECA33BB6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678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A9CCD-6A45-498E-BF72-9EECA33BB6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800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763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8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9111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7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94714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286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25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5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1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149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49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70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05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8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502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79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45B5C-4FA4-419B-878F-5CB9B8E706AD}" type="datetimeFigureOut">
              <a:rPr lang="ru-RU" smtClean="0"/>
              <a:pPr/>
              <a:t>18.07.2024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3C4944-DD17-4832-84A2-BBE18345CC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68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EDB50A3-4A30-45D3-B5F2-142001CE6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904" y="212036"/>
            <a:ext cx="10734261" cy="18287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«Здоровые дети-сильная Камчатка!»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29A3A7-AE26-458A-865A-5A0DE2650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16" y="2186610"/>
            <a:ext cx="7832035" cy="3869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8851778"/>
      </p:ext>
    </p:extLst>
  </p:cSld>
  <p:clrMapOvr>
    <a:masterClrMapping/>
  </p:clrMapOvr>
  <p:transition advTm="2418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99EAB6-34ED-49E7-BAB3-AF6416A0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9353"/>
            <a:ext cx="5605670" cy="28574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Мы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заботимся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о психологическом здоровье подростков. Психолог всегда рад помочь выйти из любой трудной ситуации.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F2E919-D297-401F-8A99-7CEC3652A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23" y="2732568"/>
            <a:ext cx="5200676" cy="38480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BEE060C-AC16-4B75-8AC2-E54BE109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" y="1420401"/>
            <a:ext cx="5244625" cy="327168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4496270"/>
      </p:ext>
    </p:extLst>
  </p:cSld>
  <p:clrMapOvr>
    <a:masterClrMapping/>
  </p:clrMapOvr>
  <p:transition advTm="2996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172742-52AA-4EDC-86AE-1E959EBE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5044"/>
            <a:ext cx="8915399" cy="104692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Участие несовершеннолетних  в военно-патриотической игре «Зарница»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C06464-858F-4CAE-89C0-0279AA18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85" y="1295400"/>
            <a:ext cx="8915398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3633116"/>
      </p:ext>
    </p:extLst>
  </p:cSld>
  <p:clrMapOvr>
    <a:masterClrMapping/>
  </p:clrMapOvr>
  <p:transition advTm="249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8F189C-F0D4-45DA-B6FA-06551ADF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366" y="624110"/>
            <a:ext cx="1067485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Посещение киноцентра «Дружба» г. Елизово</a:t>
            </a:r>
            <a:endParaRPr lang="ru-RU" sz="32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D85400D-832C-4869-A300-1646B5A10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52" y="1315687"/>
            <a:ext cx="8729221" cy="4992646"/>
          </a:xfrm>
        </p:spPr>
      </p:pic>
    </p:spTree>
    <p:extLst>
      <p:ext uri="{BB962C8B-B14F-4D97-AF65-F5344CB8AC3E}">
        <p14:creationId xmlns="" xmlns:p14="http://schemas.microsoft.com/office/powerpoint/2010/main" val="1228169641"/>
      </p:ext>
    </p:extLst>
  </p:cSld>
  <p:clrMapOvr>
    <a:masterClrMapping/>
  </p:clrMapOvr>
  <p:transition advTm="168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E0A4127-AFA8-4FC5-B813-BFEE14196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82" y="523982"/>
            <a:ext cx="9498681" cy="5794625"/>
          </a:xfrm>
        </p:spPr>
      </p:pic>
    </p:spTree>
    <p:extLst>
      <p:ext uri="{BB962C8B-B14F-4D97-AF65-F5344CB8AC3E}">
        <p14:creationId xmlns="" xmlns:p14="http://schemas.microsoft.com/office/powerpoint/2010/main" val="4225711719"/>
      </p:ext>
    </p:extLst>
  </p:cSld>
  <p:clrMapOvr>
    <a:masterClrMapping/>
  </p:clrMapOvr>
  <p:transition advTm="2356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E7037F-32CF-4ABD-BCCD-478ABD6E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2" y="446088"/>
            <a:ext cx="9965633" cy="9763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В тренажерном зале ФОК «Радужный»  проходят занятия для несовершеннолетних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27DD7D4-D4EB-4EF1-A21F-74D8FF95E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1442631"/>
            <a:ext cx="3416530" cy="5230434"/>
          </a:xfr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98E8866-7204-43C9-B7E6-9DE8951D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78" y="1356189"/>
            <a:ext cx="3931726" cy="55018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0537657"/>
      </p:ext>
    </p:extLst>
  </p:cSld>
  <p:clrMapOvr>
    <a:masterClrMapping/>
  </p:clrMapOvr>
  <p:transition advTm="2075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F454EA-E320-4EE3-8A82-D712D529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136" y="192595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Участие несовершеннолетних в районных спортивных мероприятиях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C3A3F6B7-41BF-40D7-B5E5-C5632A413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A9237C6-516F-42F0-B337-EB7FE894B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01" y="1489754"/>
            <a:ext cx="8388626" cy="5080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5506743"/>
      </p:ext>
    </p:extLst>
  </p:cSld>
  <p:clrMapOvr>
    <a:masterClrMapping/>
  </p:clrMapOvr>
  <p:transition advTm="1903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9C0CDA-6334-410D-A588-D2AE67D0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572" y="130951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Награждение участников </a:t>
            </a:r>
            <a:br>
              <a:rPr lang="ru-RU" b="1" dirty="0" smtClean="0"/>
            </a:br>
            <a:r>
              <a:rPr lang="ru-RU" b="1" dirty="0" smtClean="0"/>
              <a:t>спортивных соревнований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4CCA107-1137-45D0-94CE-151D16D87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43" y="1459526"/>
            <a:ext cx="8110330" cy="5054290"/>
          </a:xfrm>
        </p:spPr>
      </p:pic>
    </p:spTree>
    <p:extLst>
      <p:ext uri="{BB962C8B-B14F-4D97-AF65-F5344CB8AC3E}">
        <p14:creationId xmlns="" xmlns:p14="http://schemas.microsoft.com/office/powerpoint/2010/main" val="3479958670"/>
      </p:ext>
    </p:extLst>
  </p:cSld>
  <p:clrMapOvr>
    <a:masterClrMapping/>
  </p:clrMapOvr>
  <p:transition advTm="1856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A778C3-0D34-4B92-84AA-C11F1C67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663" y="178960"/>
            <a:ext cx="8188379" cy="9763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Мероприятия ко Дню защиты детей</a:t>
            </a:r>
            <a:endParaRPr lang="ru-RU" sz="32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4157D44-1F90-45A5-94E7-7F4928871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11" y="1253447"/>
            <a:ext cx="8216347" cy="5604553"/>
          </a:xfrm>
        </p:spPr>
      </p:pic>
    </p:spTree>
    <p:extLst>
      <p:ext uri="{BB962C8B-B14F-4D97-AF65-F5344CB8AC3E}">
        <p14:creationId xmlns="" xmlns:p14="http://schemas.microsoft.com/office/powerpoint/2010/main" val="2770539408"/>
      </p:ext>
    </p:extLst>
  </p:cSld>
  <p:clrMapOvr>
    <a:masterClrMapping/>
  </p:clrMapOvr>
  <p:transition advTm="209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64</Words>
  <Application>Microsoft Office PowerPoint</Application>
  <PresentationFormat>Произвольный</PresentationFormat>
  <Paragraphs>10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«Здоровые дети-сильная Камчатка!»</vt:lpstr>
      <vt:lpstr>Мы заботимся о психологическом здоровье подростков. Психолог всегда рад помочь выйти из любой трудной ситуации.</vt:lpstr>
      <vt:lpstr>Участие несовершеннолетних  в военно-патриотической игре «Зарница»</vt:lpstr>
      <vt:lpstr>Посещение киноцентра «Дружба» г. Елизово</vt:lpstr>
      <vt:lpstr>Слайд 5</vt:lpstr>
      <vt:lpstr>В тренажерном зале ФОК «Радужный»  проходят занятия для несовершеннолетних</vt:lpstr>
      <vt:lpstr>Участие несовершеннолетних в районных спортивных мероприятиях</vt:lpstr>
      <vt:lpstr>Награждение участников  спортивных соревнований</vt:lpstr>
      <vt:lpstr>Мероприятия ко Дню защиты детей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коротеев</cp:lastModifiedBy>
  <cp:revision>14</cp:revision>
  <dcterms:created xsi:type="dcterms:W3CDTF">2024-07-18T02:21:50Z</dcterms:created>
  <dcterms:modified xsi:type="dcterms:W3CDTF">2024-07-18T04:56:46Z</dcterms:modified>
</cp:coreProperties>
</file>