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21E4AEA4-8DFA-4A89-87EB-49C32662AFE0}" styleName="Средний стиль 2 - акцент 2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2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2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24" Target="slides/slide22.xml" Type="http://schemas.openxmlformats.org/officeDocument/2006/relationships/slide"/>
  <Relationship Id="rId17" Target="slides/slide15.xml" Type="http://schemas.openxmlformats.org/officeDocument/2006/relationships/slide"/>
  <Relationship Id="rId7" Target="slides/slide5.xml" Type="http://schemas.openxmlformats.org/officeDocument/2006/relationships/slide"/>
  <Relationship Id="rId26" Target="tableStyles.xml" Type="http://schemas.openxmlformats.org/officeDocument/2006/relationships/tableStyles"/>
  <Relationship Id="rId6" Target="slides/slide4.xml" Type="http://schemas.openxmlformats.org/officeDocument/2006/relationships/slide"/>
  <Relationship Id="rId14" Target="slides/slide12.xml" Type="http://schemas.openxmlformats.org/officeDocument/2006/relationships/slide"/>
  <Relationship Id="rId13" Target="slides/slide11.xml" Type="http://schemas.openxmlformats.org/officeDocument/2006/relationships/slide"/>
  <Relationship Id="rId22" Target="slides/slide20.xml" Type="http://schemas.openxmlformats.org/officeDocument/2006/relationships/slide"/>
  <Relationship Id="rId18" Target="slides/slide16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25" Target="slides/slide23.xml" Type="http://schemas.openxmlformats.org/officeDocument/2006/relationships/slide"/>
  <Relationship Id="rId10" Target="slides/slide8.xml" Type="http://schemas.openxmlformats.org/officeDocument/2006/relationships/slide"/>
  <Relationship Id="rId19" Target="slides/slide17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16" Target="slides/slide14.xml" Type="http://schemas.openxmlformats.org/officeDocument/2006/relationships/slide"/>
  <Relationship Id="rId20" Target="slides/slide18.xml" Type="http://schemas.openxmlformats.org/officeDocument/2006/relationships/slide"/>
  <Relationship Id="rId2" Target="slideMasters/slideMaster1.xml" Type="http://schemas.openxmlformats.org/officeDocument/2006/relationships/slideMaster"/>
  <Relationship Id="rId21" Target="slides/slide19.xml" Type="http://schemas.openxmlformats.org/officeDocument/2006/relationships/slide"/>
  <Relationship Id="rId9" Target="slides/slide7.xml" Type="http://schemas.openxmlformats.org/officeDocument/2006/relationships/slide"/>
  <Relationship Id="rId15" Target="slides/slide13.xml" Type="http://schemas.openxmlformats.org/officeDocument/2006/relationships/slide"/>
  <Relationship Id="rId23" Target="slides/slide21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xfrm flipH="false" flipV="false" rot="0"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subTitle"/>
          </p:nvPr>
        </p:nvSpPr>
        <p:spPr>
          <a:xfrm flipH="false" flipV="false" rot="0"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1800"/>
            </a:lvl1pPr>
            <a:lvl2pPr algn="ctr" indent="0" lvl="1" marL="342900">
              <a:buNone/>
              <a:defRPr sz="1500"/>
            </a:lvl2pPr>
            <a:lvl3pPr algn="ctr" indent="0" lvl="2" marL="685800">
              <a:buNone/>
              <a:defRPr sz="1350"/>
            </a:lvl3pPr>
            <a:lvl4pPr algn="ctr" indent="0" lvl="3" marL="1028700">
              <a:buNone/>
              <a:defRPr sz="1200"/>
            </a:lvl4pPr>
            <a:lvl5pPr algn="ctr" indent="0" lvl="4" marL="1371600">
              <a:buNone/>
              <a:defRPr sz="1200"/>
            </a:lvl5pPr>
            <a:lvl6pPr algn="ctr" indent="0" lvl="5" marL="1714500">
              <a:buNone/>
              <a:defRPr sz="1200"/>
            </a:lvl6pPr>
            <a:lvl7pPr algn="ctr" indent="0" lvl="6" marL="2057400">
              <a:buNone/>
              <a:defRPr sz="1200"/>
            </a:lvl7pPr>
            <a:lvl8pPr algn="ctr" indent="0" lvl="7" marL="2400300">
              <a:buNone/>
              <a:defRPr sz="1200"/>
            </a:lvl8pPr>
            <a:lvl9pPr algn="ctr" indent="0" lvl="8" marL="2743200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3" name="Shape 3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true"/>
          <p:nvPr isPhoto="false">
            <p:ph idx="0" type="title"/>
          </p:nvPr>
        </p:nvSpPr>
        <p:spPr>
          <a:xfrm flipH="false" flipV="false" rot="0">
            <a:off x="623888" y="1709739"/>
            <a:ext cx="7886700" cy="2852736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3" name="Shape 63"/>
          <p:cNvSpPr txBox="true"/>
          <p:nvPr isPhoto="false">
            <p:ph idx="1" type="body"/>
          </p:nvPr>
        </p:nvSpPr>
        <p:spPr>
          <a:xfrm flipH="false" flipV="false" rot="0"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0" type="title"/>
          </p:nvPr>
        </p:nvSpPr>
        <p:spPr>
          <a:xfrm flipH="false" flipV="false" rot="0"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629842" y="1681163"/>
            <a:ext cx="3868339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1800"/>
            </a:lvl1pPr>
            <a:lvl2pPr indent="0" lvl="1" marL="342900">
              <a:buNone/>
              <a:defRPr b="true" sz="1500"/>
            </a:lvl2pPr>
            <a:lvl3pPr indent="0" lvl="2" marL="685800">
              <a:buNone/>
              <a:defRPr b="true" sz="1350"/>
            </a:lvl3pPr>
            <a:lvl4pPr indent="0" lvl="3" marL="1028700">
              <a:buNone/>
              <a:defRPr b="true" sz="1200"/>
            </a:lvl4pPr>
            <a:lvl5pPr indent="0" lvl="4" marL="1371600">
              <a:buNone/>
              <a:defRPr b="true" sz="1200"/>
            </a:lvl5pPr>
            <a:lvl6pPr indent="0" lvl="5" marL="1714500">
              <a:buNone/>
              <a:defRPr b="true" sz="1200"/>
            </a:lvl6pPr>
            <a:lvl7pPr indent="0" lvl="6" marL="2057400">
              <a:buNone/>
              <a:defRPr b="true" sz="1200"/>
            </a:lvl7pPr>
            <a:lvl8pPr indent="0" lvl="7" marL="2400300">
              <a:buNone/>
              <a:defRPr b="true" sz="1200"/>
            </a:lvl8pPr>
            <a:lvl9pPr indent="0" lvl="8" marL="2743200">
              <a:buNone/>
              <a:defRPr b="true" sz="12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0" name="Shape 70"/>
          <p:cNvSpPr txBox="true"/>
          <p:nvPr isPhoto="false">
            <p:ph idx="2" type="body"/>
          </p:nvPr>
        </p:nvSpPr>
        <p:spPr>
          <a:xfrm flipH="false" flipV="false" rot="0">
            <a:off x="629842" y="2505075"/>
            <a:ext cx="3868339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1" name="Shape 71"/>
          <p:cNvSpPr txBox="true"/>
          <p:nvPr isPhoto="false">
            <p:ph idx="3" type="body"/>
          </p:nvPr>
        </p:nvSpPr>
        <p:spPr>
          <a:xfrm flipH="false" flipV="false" rot="0">
            <a:off x="4629150" y="1681163"/>
            <a:ext cx="3887390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1800"/>
            </a:lvl1pPr>
            <a:lvl2pPr indent="0" lvl="1" marL="342900">
              <a:buNone/>
              <a:defRPr b="true" sz="1500"/>
            </a:lvl2pPr>
            <a:lvl3pPr indent="0" lvl="2" marL="685800">
              <a:buNone/>
              <a:defRPr b="true" sz="1350"/>
            </a:lvl3pPr>
            <a:lvl4pPr indent="0" lvl="3" marL="1028700">
              <a:buNone/>
              <a:defRPr b="true" sz="1200"/>
            </a:lvl4pPr>
            <a:lvl5pPr indent="0" lvl="4" marL="1371600">
              <a:buNone/>
              <a:defRPr b="true" sz="1200"/>
            </a:lvl5pPr>
            <a:lvl6pPr indent="0" lvl="5" marL="1714500">
              <a:buNone/>
              <a:defRPr b="true" sz="1200"/>
            </a:lvl6pPr>
            <a:lvl7pPr indent="0" lvl="6" marL="2057400">
              <a:buNone/>
              <a:defRPr b="true" sz="1200"/>
            </a:lvl7pPr>
            <a:lvl8pPr indent="0" lvl="7" marL="2400300">
              <a:buNone/>
              <a:defRPr b="true" sz="1200"/>
            </a:lvl8pPr>
            <a:lvl9pPr indent="0" lvl="8" marL="2743200">
              <a:buNone/>
              <a:defRPr b="true" sz="12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4" type="body"/>
          </p:nvPr>
        </p:nvSpPr>
        <p:spPr>
          <a:xfrm flipH="false" flipV="false" rot="0">
            <a:off x="4629150" y="2505075"/>
            <a:ext cx="3887390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629841" y="457200"/>
            <a:ext cx="294917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xfrm flipH="false" flipV="false" rot="0">
            <a:off x="3887391" y="987426"/>
            <a:ext cx="462914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2" type="body"/>
          </p:nvPr>
        </p:nvSpPr>
        <p:spPr>
          <a:xfrm flipH="false" flipV="false" rot="0">
            <a:off x="629841" y="2057400"/>
            <a:ext cx="294917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200"/>
            </a:lvl1pPr>
            <a:lvl2pPr indent="0" lvl="1" marL="342900">
              <a:buNone/>
              <a:defRPr sz="1050"/>
            </a:lvl2pPr>
            <a:lvl3pPr indent="0" lvl="2" marL="685800">
              <a:buNone/>
              <a:defRPr sz="900"/>
            </a:lvl3pPr>
            <a:lvl4pPr indent="0" lvl="3" marL="1028700">
              <a:buNone/>
              <a:defRPr sz="750"/>
            </a:lvl4pPr>
            <a:lvl5pPr indent="0" lvl="4" marL="1371600">
              <a:buNone/>
              <a:defRPr sz="750"/>
            </a:lvl5pPr>
            <a:lvl6pPr indent="0" lvl="5" marL="1714500">
              <a:buNone/>
              <a:defRPr sz="750"/>
            </a:lvl6pPr>
            <a:lvl7pPr indent="0" lvl="6" marL="2057400">
              <a:buNone/>
              <a:defRPr sz="750"/>
            </a:lvl7pPr>
            <a:lvl8pPr indent="0" lvl="7" marL="2400300">
              <a:buNone/>
              <a:defRPr sz="750"/>
            </a:lvl8pPr>
            <a:lvl9pPr indent="0" lvl="8" marL="274320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629841" y="457200"/>
            <a:ext cx="294917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3887391" y="987426"/>
            <a:ext cx="462914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/>
            </a:lvl1pPr>
            <a:lvl2pPr indent="0" lvl="1" marL="342900">
              <a:buNone/>
              <a:defRPr sz="2100"/>
            </a:lvl2pPr>
            <a:lvl3pPr indent="0" lvl="2" marL="685800">
              <a:buNone/>
              <a:defRPr sz="1800"/>
            </a:lvl3pPr>
            <a:lvl4pPr indent="0" lvl="3" marL="1028700">
              <a:buNone/>
              <a:defRPr sz="1500"/>
            </a:lvl4pPr>
            <a:lvl5pPr indent="0" lvl="4" marL="1371600">
              <a:buNone/>
              <a:defRPr sz="1500"/>
            </a:lvl5pPr>
            <a:lvl6pPr indent="0" lvl="5" marL="1714500">
              <a:buNone/>
              <a:defRPr sz="1500"/>
            </a:lvl6pPr>
            <a:lvl7pPr indent="0" lvl="6" marL="2057400">
              <a:buNone/>
              <a:defRPr sz="1500"/>
            </a:lvl7pPr>
            <a:lvl8pPr indent="0" lvl="7" marL="2400300">
              <a:buNone/>
              <a:defRPr sz="1500"/>
            </a:lvl8pPr>
            <a:lvl9pPr indent="0" lvl="8" marL="2743200">
              <a:buNone/>
              <a:defRPr sz="1500"/>
            </a:lvl9pPr>
          </a:lstStyle>
          <a:p/>
        </p:txBody>
      </p:sp>
      <p:sp>
        <p:nvSpPr>
          <p:cNvPr hidden="false" id="46" name="Shape 46"/>
          <p:cNvSpPr txBox="true"/>
          <p:nvPr isPhoto="false">
            <p:ph idx="2" type="body"/>
          </p:nvPr>
        </p:nvSpPr>
        <p:spPr>
          <a:xfrm flipH="false" flipV="false" rot="0">
            <a:off x="629841" y="2057400"/>
            <a:ext cx="294917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200"/>
            </a:lvl1pPr>
            <a:lvl2pPr indent="0" lvl="1" marL="342900">
              <a:buNone/>
              <a:defRPr sz="1050"/>
            </a:lvl2pPr>
            <a:lvl3pPr indent="0" lvl="2" marL="685800">
              <a:buNone/>
              <a:defRPr sz="900"/>
            </a:lvl3pPr>
            <a:lvl4pPr indent="0" lvl="3" marL="1028700">
              <a:buNone/>
              <a:defRPr sz="750"/>
            </a:lvl4pPr>
            <a:lvl5pPr indent="0" lvl="4" marL="1371600">
              <a:buNone/>
              <a:defRPr sz="750"/>
            </a:lvl5pPr>
            <a:lvl6pPr indent="0" lvl="5" marL="1714500">
              <a:buNone/>
              <a:defRPr sz="750"/>
            </a:lvl6pPr>
            <a:lvl7pPr indent="0" lvl="6" marL="2057400">
              <a:buNone/>
              <a:defRPr sz="750"/>
            </a:lvl7pPr>
            <a:lvl8pPr indent="0" lvl="7" marL="2400300">
              <a:buNone/>
              <a:defRPr sz="750"/>
            </a:lvl8pPr>
            <a:lvl9pPr indent="0" lvl="8" marL="274320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18.07.2024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28650" y="365126"/>
            <a:ext cx="7886700" cy="132556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28650" y="1825625"/>
            <a:ext cx="78867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628650" y="6356351"/>
            <a:ext cx="20574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18.07.2024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028950" y="6356351"/>
            <a:ext cx="30861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457950" y="6356351"/>
            <a:ext cx="20574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171450" lvl="0" marL="17145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indent="-171450" lvl="1" marL="51435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-171450" lvl="2" marL="85725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algn="l" indent="-171450" lvl="3" marL="12001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algn="l" indent="-171450" lvl="4" marL="15430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algn="l" indent="-171450" lvl="5" marL="18859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algn="l" indent="-171450" lvl="6" marL="22288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algn="l" indent="-171450" lvl="7" marL="25717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algn="l" indent="-171450" lvl="8" marL="29146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0287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3716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17145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0574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24003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27432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10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1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media/12.png" Type="http://schemas.openxmlformats.org/officeDocument/2006/relationships/image"/>
  <Relationship Id="rId2" Target="../media/13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../media/14.png" Type="http://schemas.openxmlformats.org/officeDocument/2006/relationships/image"/>
  <Relationship Id="rId2" Target="../media/15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media/16.png" Type="http://schemas.openxmlformats.org/officeDocument/2006/relationships/image"/>
  <Relationship Id="rId2" Target="../media/17.png" Type="http://schemas.openxmlformats.org/officeDocument/2006/relationships/image"/>
  <Relationship Id="rId3" Target="../media/18.pn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../media/19.png" Type="http://schemas.openxmlformats.org/officeDocument/2006/relationships/image"/>
  <Relationship Id="rId2" Target="../slideLayouts/slideLayout5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media/20.png" Type="http://schemas.openxmlformats.org/officeDocument/2006/relationships/image"/>
  <Relationship Id="rId2" Target="../slideLayouts/slideLayout5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1" Target="../media/2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9.xml.rels><?xml version="1.0" encoding="UTF-8" standalone="no" ?>
<Relationships xmlns="http://schemas.openxmlformats.org/package/2006/relationships">
  <Relationship Id="rId1" Target="../media/22.jpeg" Type="http://schemas.openxmlformats.org/officeDocument/2006/relationships/image"/>
  <Relationship Id="rId2" Target="../media/23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5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7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8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9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8" name="Shape 7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80" name="Picture 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7272" y="0"/>
            <a:ext cx="9069456" cy="6858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1" name="GroupShape 1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2" name="Shape 12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3" name="Shape 12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25" name="Picture 1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9936" y="0"/>
            <a:ext cx="9064128" cy="68580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8" name="Shape 12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30" name="Picture 1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81675"/>
            <a:ext cx="9144000" cy="6494649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1" name="GroupShape 1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2" name="Shape 132"/>
          <p:cNvSpPr txBox="true"/>
          <p:nvPr isPhoto="false">
            <p:ph idx="1" type="body"/>
          </p:nvPr>
        </p:nvSpPr>
        <p:spPr>
          <a:xfrm flipH="false" flipV="false" rot="0">
            <a:off x="628650" y="1357298"/>
            <a:ext cx="7886700" cy="4819665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>
              <a:buNone/>
            </a:pPr>
            <a:r>
              <a:t>В проекте участвовало 25 человек. По окончании проекта, был проведен опрос.</a:t>
            </a:r>
          </a:p>
          <a:p>
            <a:pPr>
              <a:buNone/>
            </a:pPr>
            <a:r>
              <a:t>Результаты проведенного опроса среди участников проекта: </a:t>
            </a:r>
          </a:p>
          <a:p>
            <a:r>
              <a:rPr b="true"/>
              <a:t>Готовы продолжить 22 человека. </a:t>
            </a:r>
            <a:r>
              <a:t>Из них </a:t>
            </a:r>
            <a:r>
              <a:rPr b="true"/>
              <a:t>более 5</a:t>
            </a:r>
            <a:r>
              <a:t> человек с весны 2023г. посещают на постоянной основе внерабочие оздоровительные занятия, которые были им предложены после рабочего дня из дополнительной программы спортивного инструктора, для дальнейшего поддержания своего физического здоровья. </a:t>
            </a:r>
          </a:p>
          <a:p>
            <a:r>
              <a:t>Выявлен интерес в категории граждан 30-35 лет к профилактическим оздоровительным программам.</a:t>
            </a:r>
          </a:p>
          <a:p>
            <a:r>
              <a:t>-Определяется интерес к продолжению занятий по производственной зарядке.</a:t>
            </a:r>
          </a:p>
          <a:p>
            <a:r>
              <a:t>- Сохраняется устойчивая динамика по улучшению здоровья занимающихся.</a:t>
            </a:r>
          </a:p>
          <a:p/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714348" y="357166"/>
            <a:ext cx="3546933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 indent="0" marL="0"/>
            <a:r>
              <a:rPr b="true" cap="none" spc="0" sz="5400">
                <a:solidFill>
                  <a:schemeClr val="accent1">
                    <a:satMod val="200000"/>
                    <a:tint val="3000"/>
                  </a:schemeClr>
                </a:solidFill>
                <a:latin typeface="+mn-lt"/>
                <a:ea typeface="+mn-ea"/>
                <a:cs typeface="+mn-cs"/>
              </a:rPr>
              <a:t>Результаты</a:t>
            </a:r>
            <a:endParaRPr b="true" cap="none" spc="0" sz="5400">
              <a:solidFill>
                <a:schemeClr val="accent1">
                  <a:satMod val="200000"/>
                  <a:tint val="3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4" name="GroupShape 1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6" name="Picture 13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57158" y="357166"/>
            <a:ext cx="4082560" cy="2571768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38" name="Picture 138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4786315" y="249224"/>
            <a:ext cx="4090103" cy="618017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9" name="GroupShape 1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1" name="Picture 141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214282" y="357167"/>
            <a:ext cx="3836724" cy="3714775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43" name="Picture 14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714876" y="142852"/>
            <a:ext cx="3929090" cy="6497076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4" name="GroupShape 1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6" name="Picture 14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14282" y="142852"/>
            <a:ext cx="4000528" cy="6489744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48" name="Picture 148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4357687" y="0"/>
            <a:ext cx="4786314" cy="3156413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50" name="Picture 15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322202" y="4000504"/>
            <a:ext cx="4429697" cy="253363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1" name="GroupShape 1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2" name="Shape 15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Перспектива развития и потенциал проекта</a:t>
            </a:r>
          </a:p>
        </p:txBody>
      </p:sp>
      <p:sp>
        <p:nvSpPr>
          <p:cNvPr hidden="false" id="153" name="Shape 153"/>
          <p:cNvSpPr txBox="true"/>
          <p:nvPr isPhoto="false">
            <p:ph idx="2" type="body"/>
          </p:nvPr>
        </p:nvSpPr>
        <p:spPr>
          <a:xfrm flipH="false" flipV="false" rot="0">
            <a:off x="3143240" y="1214422"/>
            <a:ext cx="5729300" cy="550072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-457200" marL="457200">
              <a:buFont typeface="+mj-lt"/>
              <a:buAutoNum startAt="1" type="arabicPeriod"/>
            </a:pPr>
            <a:r>
              <a:t>-Выявлен интерес в категории граждан </a:t>
            </a:r>
          </a:p>
          <a:p>
            <a:pPr indent="-457200" marL="457200">
              <a:buNone/>
            </a:pPr>
            <a:r>
              <a:t>30-35 лет к профилактическим оздоровительным программам.</a:t>
            </a:r>
          </a:p>
          <a:p>
            <a:pPr indent="-457200" marL="457200">
              <a:buFont typeface="+mj-lt"/>
              <a:buAutoNum startAt="1" type="arabicPeriod"/>
            </a:pPr>
            <a:r>
              <a:t>-Определяется интерес к продолжению занятий по производственной зарядке.</a:t>
            </a:r>
          </a:p>
          <a:p>
            <a:pPr indent="-457200" marL="457200">
              <a:buFont typeface="+mj-lt"/>
              <a:buAutoNum startAt="1" type="arabicPeriod"/>
            </a:pPr>
            <a:r>
              <a:t>-Сохраняется устойчивая динамика по улучшению здоровья занимающихся.</a:t>
            </a:r>
          </a:p>
          <a:p>
            <a:pPr>
              <a:buNone/>
            </a:pPr>
            <a:r>
              <a:t>Открывается </a:t>
            </a:r>
            <a:r>
              <a:rPr b="true"/>
              <a:t>перспектива</a:t>
            </a:r>
            <a:r>
              <a:t> для сотрудничества с учебными заведениями Санкт-Петербурга для трудоустройства инструкторов, а так же сотрудничество с государственными и коммерческими организациями для проведения профилактических оздоровительных программ в трудовых коллективах.</a:t>
            </a:r>
          </a:p>
          <a:p>
            <a:pPr>
              <a:buNone/>
            </a:pPr>
            <a:r>
              <a:rPr b="true"/>
              <a:t>Потенциал</a:t>
            </a:r>
            <a:r>
              <a:t> проекта, популяризировать данное направление в других районах города и города в целом во всех организациях.</a:t>
            </a:r>
          </a:p>
        </p:txBody>
      </p:sp>
      <p:sp>
        <p:nvSpPr>
          <p:cNvPr hidden="false" id="154" name="Shape 154"/>
          <p:cNvSpPr txBox="true"/>
          <p:nvPr isPhoto="false">
            <p:ph idx="1" type="body"/>
          </p:nvPr>
        </p:nvSpPr>
        <p:spPr>
          <a:xfrm flipH="false" flipV="false" rot="0">
            <a:off x="628650" y="2143115"/>
            <a:ext cx="2085962" cy="403384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/>
        </p:txBody>
      </p:sp>
      <p:pic>
        <p:nvPicPr>
          <p:cNvPr hidden="false" id="156" name="Picture 15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844" y="1500174"/>
            <a:ext cx="2992908" cy="4000528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8" name="Shape 15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9" name="Shape 15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60" name="Shape 160"/>
          <p:cNvSpPr txBox="true"/>
          <p:nvPr isPhoto="false">
            <p:ph idx="2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62" name="Picture 16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6098"/>
            <a:ext cx="9144000" cy="6825802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3" name="GroupShape 1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4" name="Shape 1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165" name="Shape 165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166" name="Shape 166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67" name="Shape 1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68" name="Shape 1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69" name="Shape 169"/>
          <p:cNvSpPr txBox="true"/>
          <p:nvPr isPhoto="false"/>
        </p:nvSpPr>
        <p:spPr>
          <a:xfrm flipH="false" flipV="false" rot="0">
            <a:off x="1173808" y="1950695"/>
            <a:ext cx="6356280" cy="4720798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0" name="Shape 170"/>
          <p:cNvSpPr txBox="true"/>
          <p:nvPr isPhoto="false"/>
        </p:nvSpPr>
        <p:spPr>
          <a:xfrm flipH="false" flipV="false" rot="0">
            <a:off x="1483219" y="377863"/>
            <a:ext cx="5950451" cy="133350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 sz="3000">
                <a:solidFill>
                  <a:schemeClr val="accent5"/>
                </a:solidFill>
                <a:latin typeface="XO Thames"/>
                <a:ea typeface="XO Thames"/>
                <a:cs typeface="XO Thames"/>
              </a:rPr>
              <a:t>ПРОИЗВОДСТВЕННЫЕ ЗАРЯДКИ ПАРКЕ</a:t>
            </a:r>
            <a:endParaRPr sz="3000">
              <a:solidFill>
                <a:schemeClr val="accent5"/>
              </a:solidFill>
              <a:latin typeface="XO Thames"/>
              <a:ea typeface="XO Thames"/>
              <a:cs typeface="XO Thame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1" name="GroupShape 1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2" name="Shape 17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173" name="Shape 173"/>
          <p:cNvSpPr txBox="true"/>
          <p:nvPr isPhoto="false">
            <p:ph idx="1" type="body"/>
          </p:nvPr>
        </p:nvSpPr>
        <p:spPr>
          <a:xfrm flipH="false" flipV="false" rot="0">
            <a:off x="337794" y="1825625"/>
            <a:ext cx="8177556" cy="4511812"/>
          </a:xfrm>
          <a:prstGeom prst="rect">
            <a:avLst/>
          </a:prstGeom>
        </p:spPr>
      </p:sp>
      <p:sp>
        <p:nvSpPr>
          <p:cNvPr hidden="false" id="174" name="Shape 174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75" name="Shape 175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76" name="Shape 17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77" name="Shape 177"/>
          <p:cNvSpPr txBox="true"/>
          <p:nvPr isPhoto="false"/>
        </p:nvSpPr>
        <p:spPr>
          <a:xfrm flipH="false" flipV="false" rot="0">
            <a:off x="490410" y="354999"/>
            <a:ext cx="3953727" cy="2977702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8" name="Shape 178"/>
          <p:cNvSpPr txBox="true"/>
          <p:nvPr isPhoto="false"/>
        </p:nvSpPr>
        <p:spPr>
          <a:xfrm flipH="false" flipV="false" rot="0">
            <a:off x="4592782" y="3444651"/>
            <a:ext cx="3945386" cy="2971421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 sz="3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9" name="Shape 179"/>
          <p:cNvSpPr txBox="true"/>
          <p:nvPr isPhoto="false"/>
        </p:nvSpPr>
        <p:spPr>
          <a:xfrm flipH="false" flipV="false" rot="0">
            <a:off x="685281" y="3814271"/>
            <a:ext cx="3600002" cy="133350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 sz="20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Работа с трудовыми коллективами на рабочем месте, в кабинетах, залах</a:t>
            </a:r>
            <a:endParaRPr sz="20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2" name="Shape 8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3" name="Shape 8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85" name="Picture 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33950"/>
            <a:ext cx="9144000" cy="6790098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0" name="GroupShape 1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1" name="Shape 18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182" name="Shape 18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</a:p>
        </p:txBody>
      </p:sp>
      <p:sp>
        <p:nvSpPr>
          <p:cNvPr hidden="false" id="183" name="Shape 183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84" name="Shape 184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85" name="Shape 18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86" name="Shape 186"/>
          <p:cNvSpPr txBox="true"/>
          <p:nvPr isPhoto="false"/>
        </p:nvSpPr>
        <p:spPr>
          <a:xfrm flipH="false" flipV="false" rot="0">
            <a:off x="1614642" y="2612058"/>
            <a:ext cx="5817213" cy="2154791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sz="600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Спасибо за внимание</a:t>
            </a:r>
            <a:endParaRPr sz="60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7" name="GroupShape 1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8" name="Shape 18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189" name="Shape 189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190" name="Shape 190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91" name="Shape 191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92" name="Shape 19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3" name="GroupShape 1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4" name="Shape 19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195" name="Shape 195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196" name="Shape 196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97" name="Shape 197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98" name="Shape 19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9" name="GroupShape 1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0" name="Shape 20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201" name="Shape 201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202" name="Shape 202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203" name="Shape 203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204" name="Shape 20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6" name="GroupShape 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7" name="Shape 8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8" name="Shape 8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0" name="Picture 9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1296"/>
            <a:ext cx="9144000" cy="6835407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" name="Shape 9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3" name="Shape 9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5" name="Picture 9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754" y="0"/>
            <a:ext cx="9138492" cy="6858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8" name="Shape 9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00" name="Picture 10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22654"/>
            <a:ext cx="9144000" cy="6812691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1" name="GroupShape 1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2" name="Shape 10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3" name="Shape 10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05" name="Picture 10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4468"/>
            <a:ext cx="9144000" cy="6829063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7" name="Shape 10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8" name="Shape 10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10" name="Picture 11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21683"/>
            <a:ext cx="9144000" cy="6814633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1" name="GroupShape 1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2" name="Shape 11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3" name="Shape 11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15" name="Picture 11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379" y="0"/>
            <a:ext cx="9119242" cy="6858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6" name="GroupShape 1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7" name="Shape 11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8" name="Shape 11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20" name="Picture 1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055" y="0"/>
            <a:ext cx="9051890" cy="68580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MyOffice-CoreFramework-Android/33-1224.848.9354.852.1@c335a14a5742481cc8f26ecdf1133f38a1c9a55e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2024-07-19T09:16:40Z</dcterms:modified>
</cp:coreProperties>
</file>