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9434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2023-02-09T07:19:39Z</dcterms:created>
  <dcterms:modified xsi:type="dcterms:W3CDTF">2023-02-09T07:19:39Z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