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69" r:id="rId4"/>
    <p:sldId id="259" r:id="rId5"/>
    <p:sldId id="272" r:id="rId6"/>
    <p:sldId id="270" r:id="rId7"/>
    <p:sldId id="271" r:id="rId8"/>
    <p:sldId id="273" r:id="rId9"/>
    <p:sldId id="268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5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3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59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6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4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1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8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3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9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9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7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9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6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8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4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DC01B9-827C-4256-B993-92B3247E9B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8D7503-4F03-4841-859C-14168A2A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6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62" y="0"/>
            <a:ext cx="1227438" cy="1227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3" y="315859"/>
            <a:ext cx="11903825" cy="5385392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reflection blurRad="38100" stA="99000" endPos="4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Проект «</a:t>
            </a:r>
            <a:r>
              <a:rPr lang="en-US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#</a:t>
            </a:r>
            <a:r>
              <a:rPr lang="ru-RU" sz="4000" b="1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Здоровье.Работа</a:t>
            </a:r>
            <a: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»</a:t>
            </a:r>
            <a:b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Участие в конкурсе в сфере укрепления общественного здоровья </a:t>
            </a:r>
            <a:b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в Белгородской области в номинации: «</a:t>
            </a:r>
            <a: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Лучшая </a:t>
            </a:r>
            <a: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практика </a:t>
            </a:r>
            <a: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сохранения и укрепления здоровья на рабочем месте»</a:t>
            </a:r>
            <a:endParaRPr lang="ru-RU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643" y="5486400"/>
            <a:ext cx="6574266" cy="10214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6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110" y="2139351"/>
            <a:ext cx="8548829" cy="21833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Спасибо </a:t>
            </a:r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за внимание!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4218317"/>
            <a:ext cx="6883313" cy="15728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927" y="927931"/>
            <a:ext cx="10866273" cy="5437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B050"/>
                </a:solidFill>
              </a:rPr>
              <a:t>С</a:t>
            </a:r>
            <a:r>
              <a:rPr lang="ru-RU" sz="4000" b="1" dirty="0" smtClean="0">
                <a:solidFill>
                  <a:srgbClr val="00B050"/>
                </a:solidFill>
              </a:rPr>
              <a:t>охранение </a:t>
            </a:r>
            <a:r>
              <a:rPr lang="ru-RU" sz="4000" b="1" dirty="0">
                <a:solidFill>
                  <a:srgbClr val="00B050"/>
                </a:solidFill>
              </a:rPr>
              <a:t>здоровья на работе важно для повышения производительности, снижения уровня стресса, предотвращения заболеваний, поддержания мотивации, снижения затрат и создания позитивной рабочей атмосферы</a:t>
            </a:r>
            <a:endParaRPr lang="ru-RU" sz="4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305" y="-48984"/>
            <a:ext cx="1227438" cy="12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85" y="613719"/>
            <a:ext cx="10709030" cy="5976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Сотрудники </a:t>
            </a:r>
            <a:r>
              <a:rPr lang="ru-RU" b="1" dirty="0">
                <a:solidFill>
                  <a:srgbClr val="00B050"/>
                </a:solidFill>
              </a:rPr>
              <a:t>Майского </a:t>
            </a:r>
            <a:r>
              <a:rPr lang="ru-RU" b="1" dirty="0" smtClean="0">
                <a:solidFill>
                  <a:srgbClr val="00B050"/>
                </a:solidFill>
              </a:rPr>
              <a:t>районного Дворца культуры, структурное подразделение Автономного учреждения культуры «Централизованная клубная система Белгородского района»  и Муниципального казенного учреждения «Ресурсный центр Белгородского района»</a:t>
            </a:r>
            <a:r>
              <a:rPr lang="ru-RU" b="1" dirty="0" smtClean="0">
                <a:solidFill>
                  <a:srgbClr val="00B050"/>
                </a:solidFill>
              </a:rPr>
              <a:t> приняли участие в проекте «</a:t>
            </a:r>
            <a:r>
              <a:rPr lang="en-US" b="1" dirty="0" smtClean="0">
                <a:solidFill>
                  <a:srgbClr val="00B050"/>
                </a:solidFill>
              </a:rPr>
              <a:t>#</a:t>
            </a:r>
            <a:r>
              <a:rPr lang="ru-RU" b="1" dirty="0" err="1" smtClean="0">
                <a:solidFill>
                  <a:srgbClr val="00B050"/>
                </a:solidFill>
              </a:rPr>
              <a:t>Здоровье.Работа</a:t>
            </a:r>
            <a:r>
              <a:rPr lang="ru-RU" b="1" dirty="0" smtClean="0">
                <a:solidFill>
                  <a:srgbClr val="00B050"/>
                </a:solidFill>
              </a:rPr>
              <a:t>». За время реализации 12 потребителей приняли участие в тренировках по йоге, фитнесу, латино-американским танцам, </a:t>
            </a:r>
            <a:r>
              <a:rPr lang="ru-RU" b="1" dirty="0" err="1" smtClean="0">
                <a:solidFill>
                  <a:srgbClr val="00B050"/>
                </a:solidFill>
              </a:rPr>
              <a:t>аква</a:t>
            </a:r>
            <a:r>
              <a:rPr lang="ru-RU" b="1" dirty="0" smtClean="0">
                <a:solidFill>
                  <a:srgbClr val="00B050"/>
                </a:solidFill>
              </a:rPr>
              <a:t>-фитнесу, водное поло и свободное плаванье. Всего 48 занятий.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62" y="0"/>
            <a:ext cx="1227438" cy="12274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0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9788"/>
            <a:ext cx="10005180" cy="13208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62" y="0"/>
            <a:ext cx="1227438" cy="12274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23" y="3592503"/>
            <a:ext cx="4690293" cy="312747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6" y="3592503"/>
            <a:ext cx="4690294" cy="3127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23" y="78607"/>
            <a:ext cx="4690293" cy="3127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6" y="88055"/>
            <a:ext cx="4676124" cy="31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9788"/>
            <a:ext cx="10005180" cy="13208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62" y="0"/>
            <a:ext cx="1227438" cy="122743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2" y="161729"/>
            <a:ext cx="4833465" cy="32229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3" y="3456404"/>
            <a:ext cx="4833466" cy="3222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26" y="3456404"/>
            <a:ext cx="4833466" cy="3222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26" y="161729"/>
            <a:ext cx="4833466" cy="32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9788"/>
            <a:ext cx="10005180" cy="13208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62" y="0"/>
            <a:ext cx="1227438" cy="122743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9" y="3555719"/>
            <a:ext cx="4614455" cy="30769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60" y="3555719"/>
            <a:ext cx="4614455" cy="3076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60" y="180866"/>
            <a:ext cx="4614455" cy="3076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9" y="180866"/>
            <a:ext cx="4614455" cy="30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9788"/>
            <a:ext cx="10005180" cy="13208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62" y="0"/>
            <a:ext cx="1227438" cy="122743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64" y="3570070"/>
            <a:ext cx="4812861" cy="32092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7" y="3570070"/>
            <a:ext cx="4812862" cy="3209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64" y="264229"/>
            <a:ext cx="4812862" cy="3209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7" y="264229"/>
            <a:ext cx="4812862" cy="32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9788"/>
            <a:ext cx="10005180" cy="13208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62" y="0"/>
            <a:ext cx="1227438" cy="122743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16" y="3498166"/>
            <a:ext cx="4692093" cy="312867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0" y="3498167"/>
            <a:ext cx="4692093" cy="31286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16" y="139426"/>
            <a:ext cx="4692093" cy="31286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" y="154976"/>
            <a:ext cx="4692093" cy="31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110" y="2139351"/>
            <a:ext cx="8548829" cy="2183388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29" y="3538306"/>
            <a:ext cx="4897204" cy="32654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0" y="3538307"/>
            <a:ext cx="4897202" cy="3265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29" y="155380"/>
            <a:ext cx="4897202" cy="3265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0" y="155381"/>
            <a:ext cx="4897202" cy="3265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6598" y="0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876</TotalTime>
  <Words>100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Bookman Old Style</vt:lpstr>
      <vt:lpstr>Corbel</vt:lpstr>
      <vt:lpstr>Параллакс</vt:lpstr>
      <vt:lpstr>Проект «#Здоровье.Работа»  Участие в конкурсе в сфере укрепления общественного здоровья  в Белгородской области в номинации: «Лучшая практика сохранения и укрепления здоровья на рабочем месте»</vt:lpstr>
      <vt:lpstr> .</vt:lpstr>
      <vt:lpstr>Сотрудники Майского районного Дворца культуры, структурное подразделение Автономного учреждения культуры «Централизованная клубная система Белгородского района»  и Муниципального казенного учреждения «Ресурсный центр Белгородского района» приняли участие в проекте «#Здоровье.Работа». За время реализации 12 потребителей приняли участие в тренировках по йоге, фитнесу, латино-американским танцам, аква-фитнесу, водное поло и свободное плаванье. Всего 48 занятий.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Лучшая практика по пропаганде здорового образа жизни и отказа от вредных привычек</dc:title>
  <dc:creator>MDK</dc:creator>
  <cp:lastModifiedBy>User</cp:lastModifiedBy>
  <cp:revision>43</cp:revision>
  <dcterms:created xsi:type="dcterms:W3CDTF">2025-02-04T08:29:15Z</dcterms:created>
  <dcterms:modified xsi:type="dcterms:W3CDTF">2025-02-13T14:20:39Z</dcterms:modified>
</cp:coreProperties>
</file>