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5635FF2F-4497-48E7-B6EF-C7927FBF3732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15.03.2023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</p:spPr>
        <p:txBody>
          <a:bodyPr anchor="ctr"/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9064CE7-7398-4A5E-A9FB-81B8EBB86A9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8287560"/>
          </a:xfrm>
          <a:prstGeom prst="rect">
            <a:avLst/>
          </a:prstGeom>
          <a:ln w="9360"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0" y="5267160"/>
            <a:ext cx="12191760" cy="1771200"/>
          </a:xfrm>
          <a:prstGeom prst="rect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ffffff"/>
                </a:solidFill>
                <a:latin typeface="Arial Black"/>
              </a:rPr>
              <a:t>ПРОГРАММА УХОДА ЗА ПАМЯТЬЮ НАСТОЛЬНЫЕ ИГРЫ</a:t>
            </a:r>
            <a:endParaRPr b="0" lang="ru-RU" sz="4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Shape 1"/>
          <p:cNvSpPr txBox="1"/>
          <p:nvPr/>
        </p:nvSpPr>
        <p:spPr>
          <a:xfrm>
            <a:off x="324000" y="160200"/>
            <a:ext cx="109724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c00000"/>
                </a:solidFill>
                <a:latin typeface="Arial Black"/>
              </a:rPr>
              <a:t>БОЛЕЗНЬ АЛЬЦГЕЙМЕРА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Picture 2" descr=""/>
          <p:cNvPicPr/>
          <p:nvPr/>
        </p:nvPicPr>
        <p:blipFill>
          <a:blip r:embed="rId1"/>
          <a:stretch/>
        </p:blipFill>
        <p:spPr>
          <a:xfrm>
            <a:off x="9591840" y="0"/>
            <a:ext cx="2599920" cy="6988680"/>
          </a:xfrm>
          <a:prstGeom prst="rect">
            <a:avLst/>
          </a:prstGeom>
          <a:ln w="9360">
            <a:noFill/>
          </a:ln>
        </p:spPr>
      </p:pic>
      <p:sp>
        <p:nvSpPr>
          <p:cNvPr id="45" name="CustomShape 2"/>
          <p:cNvSpPr/>
          <p:nvPr/>
        </p:nvSpPr>
        <p:spPr>
          <a:xfrm>
            <a:off x="306360" y="3060720"/>
            <a:ext cx="905580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 Black"/>
              </a:rPr>
              <a:t>НАИБОЛЕЕ РАСПРОСТРАНЕННЫМИ ПРИЗНАКАМИ БОЛЕЗНИ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является ухудшение памяти, которое нарушает повседневную жизнь. Оно может принимать различную форму: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люди испытывают сложности с определением времени и места;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трудно планируют жизнь;</a:t>
            </a:r>
            <a:endParaRPr b="0" lang="ru-RU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испытывают проблемы с построением рассуждений, подбором слов.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46" name="CustomShape 3"/>
          <p:cNvSpPr/>
          <p:nvPr/>
        </p:nvSpPr>
        <p:spPr>
          <a:xfrm>
            <a:off x="390600" y="1162080"/>
            <a:ext cx="8848440" cy="1942920"/>
          </a:xfrm>
          <a:prstGeom prst="rect">
            <a:avLst/>
          </a:prstGeom>
          <a:ln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ffffff"/>
                </a:solidFill>
                <a:latin typeface="Arial Black"/>
              </a:rPr>
              <a:t>ЗАБОЛЕВАНИЕ ГОЛОВНОГО МОЗГА, КОТОРОЕ ВЫЗЫВАЕТ ПРОБЛЕМЫ С КРАТКОВРЕМЕННОЙ ПАМЯТЬЮ</a:t>
            </a:r>
            <a:endParaRPr b="0" lang="ru-RU" sz="32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3048120" y="0"/>
            <a:ext cx="9524520" cy="18205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100000"/>
              </a:lnSpc>
            </a:pPr>
            <a:r>
              <a:rPr b="0" lang="ru-RU" sz="4400" spc="-1" strike="noStrike">
                <a:solidFill>
                  <a:srgbClr val="c00000"/>
                </a:solidFill>
                <a:latin typeface="Arial Black"/>
              </a:rPr>
              <a:t>КЛУБ ЛЮБИТЕЛЕЙ НАСТОЛЬНЫХ ИГР.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8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2857320" cy="2857320"/>
          </a:xfrm>
          <a:prstGeom prst="rect">
            <a:avLst/>
          </a:prstGeom>
          <a:ln>
            <a:noFill/>
          </a:ln>
        </p:spPr>
      </p:pic>
      <p:pic>
        <p:nvPicPr>
          <p:cNvPr id="49" name="Picture 4" descr=""/>
          <p:cNvPicPr/>
          <p:nvPr/>
        </p:nvPicPr>
        <p:blipFill>
          <a:blip r:embed="rId2"/>
          <a:stretch/>
        </p:blipFill>
        <p:spPr>
          <a:xfrm>
            <a:off x="0" y="2857680"/>
            <a:ext cx="2857320" cy="2142720"/>
          </a:xfrm>
          <a:prstGeom prst="rect">
            <a:avLst/>
          </a:prstGeom>
          <a:ln>
            <a:noFill/>
          </a:ln>
        </p:spPr>
      </p:pic>
      <p:pic>
        <p:nvPicPr>
          <p:cNvPr id="50" name="Picture 2" descr=""/>
          <p:cNvPicPr/>
          <p:nvPr/>
        </p:nvPicPr>
        <p:blipFill>
          <a:blip r:embed="rId3"/>
          <a:stretch/>
        </p:blipFill>
        <p:spPr>
          <a:xfrm>
            <a:off x="0" y="4952880"/>
            <a:ext cx="2857320" cy="1904760"/>
          </a:xfrm>
          <a:prstGeom prst="rect">
            <a:avLst/>
          </a:prstGeom>
          <a:ln>
            <a:noFill/>
          </a:ln>
        </p:spPr>
      </p:pic>
      <p:sp>
        <p:nvSpPr>
          <p:cNvPr id="51" name="CustomShape 2"/>
          <p:cNvSpPr/>
          <p:nvPr/>
        </p:nvSpPr>
        <p:spPr>
          <a:xfrm>
            <a:off x="3114720" y="1710720"/>
            <a:ext cx="9077040" cy="569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 Black"/>
              </a:rPr>
              <a:t>КОГНИТИВНАЯ СТИМУЛЯЦИЯ. РЕМИНИСЦЕНТНАЯ ПСИХОТЕРАПИЯ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участники групп клуба работают над улучшением или восстановлением памяти, внимания и мышления путем разыгрыванием настольных игр;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диалог между участниками игры, помогает стимулировать людей помнить события из своего прошлого, а так же транслировать личное мнение сторонним людям. </a:t>
            </a: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Application>LibreOffice/6.0.7.3$Linux_X86_64 LibreOffice_project/00m0$Build-3</Application>
  <Words>116</Words>
  <Paragraphs>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2021-10-07T10:13:12Z</dcterms:created>
  <dc:creator>Татьяна Поляева</dc:creator>
  <dc:description/>
  <dc:language>ru-RU</dc:language>
  <cp:lastModifiedBy/>
  <dcterms:modified xsi:type="dcterms:W3CDTF">2023-03-15T11:23:22Z</dcterms:modified>
  <cp:revision>64</cp:revision>
  <dc:subject/>
  <dc:title>Community management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