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2639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6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6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8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76398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5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6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9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364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351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6">
              <a:lumMod val="40000"/>
              <a:lumOff val="60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90ABE51-5A6A-4522-A8EC-578D76CE476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0E43343-38C3-4A7E-B865-12CFDD6700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21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5294" y="791737"/>
            <a:ext cx="6114585" cy="112813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Мероприятие посвященное </a:t>
            </a:r>
            <a:r>
              <a:rPr lang="ru-RU" dirty="0"/>
              <a:t>Д</a:t>
            </a:r>
            <a:r>
              <a:rPr lang="ru-RU" dirty="0" smtClean="0"/>
              <a:t>ню Святого Николая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6" y="2749706"/>
            <a:ext cx="5620214" cy="4023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8" y="78061"/>
            <a:ext cx="5652093" cy="39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5" y="100361"/>
            <a:ext cx="5687896" cy="4010809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61" y="2705651"/>
            <a:ext cx="5590478" cy="4074289"/>
          </a:xfrm>
        </p:spPr>
      </p:pic>
    </p:spTree>
    <p:extLst>
      <p:ext uri="{BB962C8B-B14F-4D97-AF65-F5344CB8AC3E}">
        <p14:creationId xmlns:p14="http://schemas.microsoft.com/office/powerpoint/2010/main" val="32769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9401" y="701598"/>
            <a:ext cx="5255941" cy="159648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Мероприятие посвященное </a:t>
            </a:r>
            <a:r>
              <a:rPr lang="ru-RU" dirty="0"/>
              <a:t>Д</a:t>
            </a:r>
            <a:r>
              <a:rPr lang="ru-RU" dirty="0" smtClean="0"/>
              <a:t>ню Учителя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9" y="78059"/>
            <a:ext cx="5634212" cy="3921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01" y="2608921"/>
            <a:ext cx="5690839" cy="42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4" y="78059"/>
            <a:ext cx="5706405" cy="3925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59" y="2715318"/>
            <a:ext cx="5612780" cy="40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2248" y="820307"/>
            <a:ext cx="5640286" cy="10437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Мероприятие посвященное Международному женскому дню 8 марта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3" y="100361"/>
            <a:ext cx="5599275" cy="3728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98" y="2809055"/>
            <a:ext cx="5777445" cy="40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" y="89210"/>
            <a:ext cx="5591803" cy="3824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79" y="3095559"/>
            <a:ext cx="5727662" cy="37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43</TotalTime>
  <Words>16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Franklin Gothic Book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6</cp:revision>
  <dcterms:created xsi:type="dcterms:W3CDTF">2023-04-19T18:41:52Z</dcterms:created>
  <dcterms:modified xsi:type="dcterms:W3CDTF">2023-04-19T19:25:13Z</dcterms:modified>
</cp:coreProperties>
</file>