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F489A-61B9-4BCD-9632-D18664CF8AE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34D47-67F2-4413-81D3-64C25174B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34D47-67F2-4413-81D3-64C25174B3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18D7-19BD-4C0A-BCCE-CCA29F980A9B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6B67-E516-4824-B137-70397442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80158" cy="2914672"/>
          </a:xfrm>
        </p:spPr>
        <p:txBody>
          <a:bodyPr>
            <a:normAutofit/>
          </a:bodyPr>
          <a:lstStyle/>
          <a:p>
            <a:r>
              <a:rPr lang="ru-RU" dirty="0" smtClean="0"/>
              <a:t>Лучшая практика предоставления социальных услуг в сельской и труднодоступной местности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4714908" cy="2214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User\AppData\Local\Packages\Microsoft.Windows.Photos_8wekyb3d8bbwe\TempState\ShareServiceTempFolder\1674044662_gas-kvas-com-p-risunki-na-temu-pomoshch-pozhilim-lyudyam-1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71810"/>
            <a:ext cx="6715172" cy="36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7500966" cy="7270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грамотность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User\Downloads\a320c779-f9b2-4184-b1bf-edb4fcc2d3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372" y="1285860"/>
            <a:ext cx="3186248" cy="507209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4" name="Picture 6" descr="C:\Users\User\Downloads\05460f35-68e8-4096-8ca3-e31d029dcf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1214422"/>
            <a:ext cx="7715304" cy="525953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Улучшение уровня жизни пожилых граждан и инвалидов через вовлечение разнообразия в обычный уклад жизни праздниками и посещениями.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навыков здорового образа жизни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новых форм и технологий активного долголетия.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Благодаря 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практике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жизнь пожилых людей и инвалидов становится более насыщенной впечатлениями, разнообразной, дает возможность для самореализации, включающий в себя заботу, активный отдых, культурный досуг и просвещение.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Ожидаемый результат практики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умахова\a4e26439-5d66-464f-bc09-6c0a8dcfd4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1"/>
            <a:ext cx="2071702" cy="2928958"/>
          </a:xfrm>
          <a:prstGeom prst="rect">
            <a:avLst/>
          </a:prstGeom>
          <a:noFill/>
        </p:spPr>
      </p:pic>
      <p:pic>
        <p:nvPicPr>
          <p:cNvPr id="3076" name="Picture 4" descr="C:\Users\User\Desktop\кумахова\bef2e972-d334-4566-b0cc-e68586223a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43174" y="1142984"/>
            <a:ext cx="3143272" cy="2714644"/>
          </a:xfrm>
          <a:prstGeom prst="rect">
            <a:avLst/>
          </a:prstGeom>
          <a:noFill/>
        </p:spPr>
      </p:pic>
      <p:pic>
        <p:nvPicPr>
          <p:cNvPr id="3077" name="Picture 5" descr="C:\Users\User\Desktop\кумахова\99cdb9bf-3e94-43fa-b23d-ca6027e981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57884" y="928670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коллектив</a:t>
            </a:r>
            <a:endParaRPr lang="ru-RU" sz="44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esktop\773be3f6-cd92-46e3-a17d-acddd68e8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92961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000924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ГКУ «РКЦСОН «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МТиСЗ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КБР – филиал по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Лескенскому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району</a:t>
            </a:r>
            <a:b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Кабардино-Балкарская республика, Лескенский район, село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Анзорей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571744"/>
            <a:ext cx="7143799" cy="355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143932" cy="5929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Социальный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работник отделения социального 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обслуживания на дому граждан 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пожилого возраста и инвалидов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Кумахова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Заира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Арсеновна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стаж работы в социальной сфере: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окончила: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КБГАУ им.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Кокова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г.Нальчик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образование:  высшее 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специальность: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Ветеренарная-санитарная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экспертиза»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Лучшая практика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предоставления социальных услуг в </a:t>
            </a: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сельской и </a:t>
            </a:r>
            <a:r>
              <a:rPr lang="ru-RU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труднодоступной </a:t>
            </a:r>
            <a:r>
              <a:rPr lang="ru-RU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местности -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«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Организация досуга»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22311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Pictures\NYFZ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314327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6188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Название практики: 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«Старшему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поколению-активное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долголетие».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Аудитория: 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Пожилые люди и инвалиды надомного обслуживания.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Количество лиц: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142 получателей социальных услуг</a:t>
            </a: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Населенный пункт: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КБР, Лескенский район,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Верхний Лескен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143932" cy="6572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Цель практики: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дополнительных условий улучшения качества и продолжительности жизни граждан пожилого возраста и инвалидов через вовлечение в оздоровительные, социальные и творческие проекты.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Задачи практики: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Объединение и расширение коммуникаций людей пожилого возраста и инвалидов путем проведения цикла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мероприятий, включение их в активную социально – общественную деятельность.</a:t>
            </a:r>
          </a:p>
          <a:p>
            <a:pPr algn="just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Реализация практики 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мероприятий, направленных на коммуникацию, знакомство и отдых пенсионеров. Организация праздников, юбилеев, чаепитий,  знаменательных дат  с выездом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 получателю социальных услуг, а также экскурсионные походы.</a:t>
            </a:r>
          </a:p>
          <a:p>
            <a:pPr algn="just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Финансирование: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спонсорская поддержка глав сельских администраций, индивидуальные предприниматели, частные лица, благотворительные фонды.</a:t>
            </a:r>
          </a:p>
          <a:p>
            <a:pPr algn="just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сотрудники Центра, социальные работники, главы сельских администраций.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715304" cy="57864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Данная практика реализуется в следующих направлениях: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досуга, праздников, юбилеев,  экскурсий (природа, концерты, музей и т.д.)с пожилыми гражданами, для подъема настроения, улучшения здоровья.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Клуб по интересам для повышения качества организации культурного досуга людей пожилого возраста, вовлечение их в сферу творческой и социальной активности. Организация совместных чаепитий с целю общения, опытом между поколениями.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Финансовая грамотность.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Онлайн-лекции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старшего поколения, проводимые представителями Банка России. Темы лекций направлены на профилактику мошенничества  в отношении граждан пожилого возраста и инвалидов.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Ежегодные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диспансарезации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получателей социальных услуг.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242889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a0c4a1e6-5154-46d6-8567-c4b5770406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2143140" cy="2857520"/>
          </a:xfrm>
          <a:prstGeom prst="rect">
            <a:avLst/>
          </a:prstGeom>
          <a:noFill/>
        </p:spPr>
      </p:pic>
      <p:pic>
        <p:nvPicPr>
          <p:cNvPr id="1027" name="Picture 3" descr="C:\Users\User\Pictures\IMG_E61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876"/>
            <a:ext cx="3143272" cy="2928959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/>
          <a:lstStyle/>
          <a:p>
            <a:r>
              <a:rPr lang="ru-RU" dirty="0" smtClean="0"/>
              <a:t>Мои мероприятия</a:t>
            </a:r>
            <a:endParaRPr lang="ru-RU" dirty="0"/>
          </a:p>
        </p:txBody>
      </p:sp>
      <p:pic>
        <p:nvPicPr>
          <p:cNvPr id="1029" name="Picture 5" descr="C:\Users\User\Downloads\980724cd-6c88-45b2-9ac6-86340847e4e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71546"/>
            <a:ext cx="3571900" cy="2421997"/>
          </a:xfrm>
          <a:prstGeom prst="rect">
            <a:avLst/>
          </a:prstGeom>
          <a:noFill/>
        </p:spPr>
      </p:pic>
      <p:pic>
        <p:nvPicPr>
          <p:cNvPr id="10241" name="Picture 1" descr="C:\Users\User\Desktop\580bbdb0-07d2-4adb-a489-326183bbe1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928670"/>
            <a:ext cx="421484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3829080" cy="11449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экскурсия по  базе отдыха «Ранчо» с получателями социальных услуг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67052" y="1785926"/>
            <a:ext cx="340488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9124" y="357166"/>
            <a:ext cx="3657600" cy="1144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Юбилей у получателя социальных услуг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572001" y="1928802"/>
            <a:ext cx="4114800" cy="419736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User\Downloads\b0d57b3c-b684-441b-b768-f4b61b71a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Наши дорогие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14340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Поздравление 23 февраля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Чаепитие в месячник «Милосердие»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User\Downloads\bfc4348e-e4d0-4b1b-aeb8-4fd1238f38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1" y="2285992"/>
            <a:ext cx="4508500" cy="428628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User\Downloads\7b829406-647f-43cd-807d-09e914972f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4977"/>
            <a:ext cx="4000528" cy="429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456</Words>
  <Application>Microsoft Office PowerPoint</Application>
  <PresentationFormat>Экран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Лучшая практика предоставления социальных услуг в сельской и труднодоступной местности</vt:lpstr>
      <vt:lpstr>ГКУ «РКЦСОН «МТиСЗ КБР – филиал по Лескенскому району Кабардино-Балкарская республика, Лескенский район, село Анзорей</vt:lpstr>
      <vt:lpstr>Слайд 3</vt:lpstr>
      <vt:lpstr>Слайд 4</vt:lpstr>
      <vt:lpstr>Слайд 5</vt:lpstr>
      <vt:lpstr>Слайд 6</vt:lpstr>
      <vt:lpstr>Мои мероприятия</vt:lpstr>
      <vt:lpstr>Слайд 8</vt:lpstr>
      <vt:lpstr>Наши дорогие</vt:lpstr>
      <vt:lpstr>Финансовая грамотность</vt:lpstr>
      <vt:lpstr>Ожидаемый результат практики</vt:lpstr>
      <vt:lpstr>Мои достижения</vt:lpstr>
      <vt:lpstr>Мой коллектив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практика ухода за гражданами пожилого возраста и инвалидами</dc:title>
  <dc:creator>Пользователь Windows</dc:creator>
  <cp:lastModifiedBy>Пользователь Windows</cp:lastModifiedBy>
  <cp:revision>82</cp:revision>
  <dcterms:created xsi:type="dcterms:W3CDTF">2023-03-20T07:27:33Z</dcterms:created>
  <dcterms:modified xsi:type="dcterms:W3CDTF">2024-03-22T13:12:51Z</dcterms:modified>
</cp:coreProperties>
</file>