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4" r:id="rId3"/>
    <p:sldId id="257" r:id="rId4"/>
    <p:sldId id="262" r:id="rId5"/>
    <p:sldId id="259" r:id="rId6"/>
    <p:sldId id="260" r:id="rId7"/>
    <p:sldId id="261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54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16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3316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5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789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081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14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92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94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283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4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865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29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53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37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52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6CDAF-D787-4F72-B1D1-E636BB84055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FA39AA0-13AF-465D-A0F8-F3F9CFC62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967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2;&#1094;&#1089;&#1086;&#1085;-&#1085;&#1074;.&#1088;&#1092;/" TargetMode="External"/><Relationship Id="rId2" Type="http://schemas.openxmlformats.org/officeDocument/2006/relationships/hyperlink" Target="mailto:kcson-nv@admhmao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5905" y="549358"/>
            <a:ext cx="7766936" cy="164630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Проект «</a:t>
            </a:r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</a:rPr>
              <a:t>Zumba-Gold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: танцевальный фитнес для пожилых людей и инвалидов»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1" y="2495015"/>
            <a:ext cx="5653454" cy="3596054"/>
          </a:xfrm>
          <a:prstGeom prst="rect">
            <a:avLst/>
          </a:prstGeom>
          <a:gradFill>
            <a:gsLst>
              <a:gs pos="39000">
                <a:srgbClr val="7030A0"/>
              </a:gs>
              <a:gs pos="62000">
                <a:srgbClr val="7030A0"/>
              </a:gs>
              <a:gs pos="33108">
                <a:schemeClr val="accent1">
                  <a:lumMod val="30000"/>
                  <a:lumOff val="70000"/>
                </a:schemeClr>
              </a:gs>
              <a:gs pos="45000">
                <a:schemeClr val="accent2">
                  <a:lumMod val="60000"/>
                  <a:lumOff val="40000"/>
                </a:schemeClr>
              </a:gs>
              <a:gs pos="41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0" cap="sq">
            <a:gradFill>
              <a:gsLst>
                <a:gs pos="100000">
                  <a:srgbClr val="7030A0"/>
                </a:gs>
                <a:gs pos="20000">
                  <a:schemeClr val="accent1">
                    <a:lumMod val="45000"/>
                    <a:lumOff val="55000"/>
                  </a:schemeClr>
                </a:gs>
                <a:gs pos="0">
                  <a:schemeClr val="accent2">
                    <a:lumMod val="60000"/>
                    <a:lumOff val="40000"/>
                  </a:schemeClr>
                </a:gs>
                <a:gs pos="98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327" y="2500418"/>
            <a:ext cx="2918196" cy="3590651"/>
          </a:xfrm>
          <a:prstGeom prst="rect">
            <a:avLst/>
          </a:prstGeom>
          <a:ln w="190500" cap="sq">
            <a:gradFill>
              <a:gsLst>
                <a:gs pos="4000">
                  <a:srgbClr val="7030A0"/>
                </a:gs>
                <a:gs pos="49000">
                  <a:schemeClr val="accent1">
                    <a:lumMod val="5000"/>
                    <a:lumOff val="95000"/>
                  </a:schemeClr>
                </a:gs>
                <a:gs pos="3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03152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проекта: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77334" y="1468735"/>
            <a:ext cx="8596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Укрепление здоровья пожилых людей и инвалидов, повышение физической активности у пожилых людей и инвалидов, развитие социальной, эмоциональной и физической жизни граждан посредством танца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7334" y="3829050"/>
            <a:ext cx="84380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1. Обогатить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двигательный опыт за счет овладения двигательными действиями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2. Формировать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музыкально-двигательные умения и навыки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3. Совершенствовать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функциональные возможности организма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4. Повышать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работоспособность основных физических качеств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5. Воспитание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волевых качеств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7334" y="2928034"/>
            <a:ext cx="38234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</a:rPr>
              <a:t>Задачи </a:t>
            </a:r>
            <a:r>
              <a:rPr lang="ru-RU" sz="3600" dirty="0">
                <a:solidFill>
                  <a:schemeClr val="accent1"/>
                </a:solidFill>
              </a:rPr>
              <a:t>проекта: </a:t>
            </a:r>
          </a:p>
        </p:txBody>
      </p:sp>
    </p:spTree>
    <p:extLst>
      <p:ext uri="{BB962C8B-B14F-4D97-AF65-F5344CB8AC3E}">
        <p14:creationId xmlns:p14="http://schemas.microsoft.com/office/powerpoint/2010/main" val="661429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984" y="40005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Проект </a:t>
            </a:r>
            <a:r>
              <a:rPr lang="ru-RU" sz="2400" dirty="0" err="1"/>
              <a:t>Zumba-Gold</a:t>
            </a:r>
            <a:r>
              <a:rPr lang="ru-RU" sz="2400" dirty="0"/>
              <a:t> реализуется в отделении социальной реабилитации и </a:t>
            </a:r>
            <a:r>
              <a:rPr lang="ru-RU" sz="2400" dirty="0" err="1"/>
              <a:t>абилитации</a:t>
            </a:r>
            <a:r>
              <a:rPr lang="ru-RU" sz="2400" dirty="0"/>
              <a:t> граждан </a:t>
            </a:r>
            <a:r>
              <a:rPr lang="ru-RU" sz="2400" dirty="0" smtClean="0"/>
              <a:t>пожилого </a:t>
            </a:r>
            <a:r>
              <a:rPr lang="ru-RU" sz="2400" dirty="0"/>
              <a:t>возраста и инвалидов в период их пребывания на реабилитации.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43984" y="1903506"/>
            <a:ext cx="55619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Проект адаптирован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для людей старшего возраста, тех, кто никогда не занимался физической активностью, проходит период реабилитации после травм, а также для людей с нарушениями опорно-двигательного аппарата.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Занятия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проводятся два раза в неделю и представляют собой урок, сочетающий простые элементы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</a:rPr>
              <a:t>латино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, шаги из классической аэробики и базовой хореографии. Занятия с гражданами проводит специально обученный инструктор.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32" y="2037950"/>
            <a:ext cx="2684460" cy="202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801" y="4262071"/>
            <a:ext cx="4658301" cy="2042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952" y="1903506"/>
            <a:ext cx="3175173" cy="2161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3513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7310" y="394692"/>
            <a:ext cx="742844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Целевая аудитория</a:t>
            </a:r>
          </a:p>
          <a:p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Граждане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старшего возраста (женщины старше 50 лет, мужчины старше 55 лет) и инвалиды III группы старше 18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лет</a:t>
            </a:r>
          </a:p>
          <a:p>
            <a:pPr algn="just"/>
            <a:endParaRPr lang="ru-RU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chemeClr val="accent1"/>
                </a:solidFill>
              </a:rPr>
              <a:t>Результаты проекта</a:t>
            </a: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Проект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способствовал улучшению психологического состояния и развитию основных физических качеств, обогащению двигательного опыта.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100 % участников улучшили двигательную активность, поддержали и сохранили физическое и эмоциональное здоровье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100 % граждан удовлетворены мероприятиями проекта.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Проведено 350 занятий для граждан старшего возраста и инвалидов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585 граждан старшего возраста и инвалидов стали участниками проекта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967" y="251817"/>
            <a:ext cx="2899671" cy="1916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967" y="2390986"/>
            <a:ext cx="2899671" cy="1933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967" y="4576168"/>
            <a:ext cx="2899671" cy="2041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5099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584" y="600075"/>
            <a:ext cx="6904566" cy="56197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Проект </a:t>
            </a:r>
            <a:r>
              <a:rPr lang="ru-RU" sz="2400" dirty="0"/>
              <a:t>включает следующие направления: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2584" y="1527663"/>
            <a:ext cx="85725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классическая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аэробика (развитие устойчивой мотивации к здоровому образу жизни, оздоровление организма, увеличение функциональных возможностей сердечно-сосудистой и дыхательной систем, развитие силы и общей выносливости, совершенствование гибкости, координации движений);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стретчинг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(повышение уровня эластичности связок, мышц и сухожилий, улучшение координации движений, осанки, уменьшение стресса, снижение тревожности, улучшение качества сна);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танцевальный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фитнес (укрепление здоровья людей старшего возраста и инвалидов, повышение физической активности, развитие социальной, эмоциональной и физической жизни граждан старшего возраста посредством танца).</a:t>
            </a:r>
          </a:p>
        </p:txBody>
      </p:sp>
    </p:spTree>
    <p:extLst>
      <p:ext uri="{BB962C8B-B14F-4D97-AF65-F5344CB8AC3E}">
        <p14:creationId xmlns:p14="http://schemas.microsoft.com/office/powerpoint/2010/main" val="1003030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494" y="447675"/>
            <a:ext cx="8596668" cy="313592"/>
          </a:xfrm>
        </p:spPr>
        <p:txBody>
          <a:bodyPr>
            <a:noAutofit/>
          </a:bodyPr>
          <a:lstStyle/>
          <a:p>
            <a:r>
              <a:rPr lang="ru-RU" dirty="0" smtClean="0"/>
              <a:t>Как зародилась идея проекта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01494" y="1495416"/>
            <a:ext cx="69862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Проект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Zumba-Gold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был создан логопедом отделения социальной реабилитации и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абилитации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граждан пожилого возраста и инвалидов — Бадан Евгенией Юрьевной.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Евгения Юрьевна более 20 лет посвятила спорту. Открыв для себя одно из новых направлений танцевального фитнеса —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зумбу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она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обратила внимание на его универсальность, энергичность и в то же время простоту. Пройдя профессиональную переподготовку и получив квалификацию фитнес-тренера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практическом курсе инструктора групповых программ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Latin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dance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fitness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alliance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Евгения Юрьевна стала сертифицированным инструктором «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Латин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Дэнс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Фитнес».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569" y="890023"/>
            <a:ext cx="3973391" cy="530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2690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8038"/>
          </a:xfrm>
        </p:spPr>
        <p:txBody>
          <a:bodyPr/>
          <a:lstStyle/>
          <a:p>
            <a:r>
              <a:rPr lang="ru-RU" dirty="0" smtClean="0"/>
              <a:t>Тиражирование опыта: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05608" y="1863969"/>
            <a:ext cx="73430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23 ноября 2023 году на Международной выставке-форуме «Россия» на ВДНХ в Москве состоялся день автономного округа. Нижневартовский комплексный центр социального облуживания населения был в числе приглашенных гостей и представил опыт учреждения. Логопед отделения социальной реабилитации и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абилитации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Бадан Евгения Юрьевна представила опыт учреждения для участников и гостей выставки форума — танцевальную гимнастику в стиле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Zumba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Gold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 проекте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Zumba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Gold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можно прочесть в статье Федерального-информационно-аналитического журнала «Социальная защита в России» выпуск № 3, 2023-2024, «Танец лечит не только тело, но и душу», стр. 88.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989" y="1630830"/>
            <a:ext cx="3327061" cy="2495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907" y="4562668"/>
            <a:ext cx="3279318" cy="1435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512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0525" y="847725"/>
            <a:ext cx="956309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СПАСИБО ЗА ВНИМАНИЕ! </a:t>
            </a:r>
          </a:p>
          <a:p>
            <a:pPr algn="ctr"/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БУ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ХМАО-Югры «Нижневартовский комплексный центр социального обслуживания населения»</a:t>
            </a:r>
          </a:p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контактный телефон:  8 (3466)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45-14-40</a:t>
            </a: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Адрес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электронной почты: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hlinkClick r:id="rId2"/>
              </a:rPr>
              <a:t>kcson-nv@admhmao.ru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Адрес сайта: </a:t>
            </a:r>
            <a:r>
              <a:rPr lang="ru-RU" sz="2800" u="sng" dirty="0" smtClean="0">
                <a:solidFill>
                  <a:srgbClr val="7030A0"/>
                </a:solidFill>
                <a:hlinkClick r:id="rId3"/>
              </a:rPr>
              <a:t>http://кцсон-нв.рф/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endParaRPr lang="en-US" sz="28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97" y="4068245"/>
            <a:ext cx="1916832" cy="19168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621" y="4083679"/>
            <a:ext cx="1901397" cy="19013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601" y="4068245"/>
            <a:ext cx="1911478" cy="191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8627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492</TotalTime>
  <Words>573</Words>
  <Application>Microsoft Office PowerPoint</Application>
  <PresentationFormat>Широкоэкранный</PresentationFormat>
  <Paragraphs>35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</vt:lpstr>
      <vt:lpstr>Wingdings 3</vt:lpstr>
      <vt:lpstr>Аспект</vt:lpstr>
      <vt:lpstr>Проект «Zumba-Gold: танцевальный фитнес для пожилых людей и инвалидов»</vt:lpstr>
      <vt:lpstr>Цель проекта: </vt:lpstr>
      <vt:lpstr>Проект Zumba-Gold реализуется в отделении социальной реабилитации и абилитации граждан пожилого возраста и инвалидов в период их пребывания на реабилитации.  </vt:lpstr>
      <vt:lpstr>Презентация PowerPoint</vt:lpstr>
      <vt:lpstr>Проект включает следующие направления:</vt:lpstr>
      <vt:lpstr>Как зародилась идея проекта </vt:lpstr>
      <vt:lpstr>Тиражирование опыта: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«Zumba-Gold: танцевальный фитнес для пожилых людей и инвалидов»</dc:title>
  <dc:creator>Татьяна Я. Якимчук</dc:creator>
  <cp:lastModifiedBy>Татьяна Я. Якимчук</cp:lastModifiedBy>
  <cp:revision>22</cp:revision>
  <dcterms:created xsi:type="dcterms:W3CDTF">2025-04-17T08:21:05Z</dcterms:created>
  <dcterms:modified xsi:type="dcterms:W3CDTF">2025-04-18T10:47:37Z</dcterms:modified>
</cp:coreProperties>
</file>