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9" autoAdjust="0"/>
  </p:normalViewPr>
  <p:slideViewPr>
    <p:cSldViewPr>
      <p:cViewPr varScale="1">
        <p:scale>
          <a:sx n="67" d="100"/>
          <a:sy n="67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D36088-C265-4B31-9BEA-F8F1039BB725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EC23C9-A35E-4AF9-8DFB-4F34C8DFE6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3124200"/>
            <a:ext cx="6264696" cy="1894362"/>
          </a:xfrm>
        </p:spPr>
        <p:txBody>
          <a:bodyPr/>
          <a:lstStyle/>
          <a:p>
            <a:r>
              <a:rPr lang="ru-RU" dirty="0" smtClean="0"/>
              <a:t>Проект «Здоровое долголетие»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877272"/>
            <a:ext cx="6172200" cy="497650"/>
          </a:xfrm>
        </p:spPr>
        <p:txBody>
          <a:bodyPr/>
          <a:lstStyle/>
          <a:p>
            <a:r>
              <a:rPr lang="ru-RU" dirty="0" smtClean="0"/>
              <a:t>Автор Анна Царенко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6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укрепление здоровья людей старшего возраста, пенсионеров, беженцев пенсионного </a:t>
            </a:r>
            <a:r>
              <a:rPr lang="ru-RU" dirty="0" smtClean="0"/>
              <a:t>возраста;</a:t>
            </a:r>
          </a:p>
          <a:p>
            <a:r>
              <a:rPr lang="ru-RU" dirty="0" smtClean="0"/>
              <a:t>приобщение </a:t>
            </a:r>
            <a:r>
              <a:rPr lang="ru-RU" dirty="0"/>
              <a:t>этих категорий населения к здоровому образу жизни и активному </a:t>
            </a:r>
            <a:r>
              <a:rPr lang="ru-RU" dirty="0" smtClean="0"/>
              <a:t>долголетию;</a:t>
            </a:r>
          </a:p>
          <a:p>
            <a:r>
              <a:rPr lang="ru-RU" dirty="0" smtClean="0"/>
              <a:t>способствование </a:t>
            </a:r>
            <a:r>
              <a:rPr lang="ru-RU" dirty="0"/>
              <a:t>замедлению иволютивных изменений, улучшению функционального состояния органов и систем организма, укреплению иммунитета, улучшению и подержанию на оптимальном уровне физического состояния людей пожилого и старшего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2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ропаганда </a:t>
            </a:r>
            <a:r>
              <a:rPr lang="ru-RU" dirty="0"/>
              <a:t>здорового образа жизни среди людей пожилого возраста;</a:t>
            </a:r>
          </a:p>
          <a:p>
            <a:r>
              <a:rPr lang="ru-RU" dirty="0"/>
              <a:t>у</a:t>
            </a:r>
            <a:r>
              <a:rPr lang="ru-RU" dirty="0" smtClean="0"/>
              <a:t>лучшение </a:t>
            </a:r>
            <a:r>
              <a:rPr lang="ru-RU" dirty="0"/>
              <a:t>качества жизни пожилых людей;</a:t>
            </a:r>
          </a:p>
          <a:p>
            <a:r>
              <a:rPr lang="ru-RU" dirty="0"/>
              <a:t>п</a:t>
            </a:r>
            <a:r>
              <a:rPr lang="ru-RU" dirty="0" smtClean="0"/>
              <a:t>ривлечение </a:t>
            </a:r>
            <a:r>
              <a:rPr lang="ru-RU" dirty="0"/>
              <a:t>пожилых людей к постоянным физкультурно-оздоровительным занятиям и занятиям спортом с учетом физических возможностей и состояния здоровья пожилых граждан.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4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юди </a:t>
            </a:r>
            <a:r>
              <a:rPr lang="ru-RU" dirty="0"/>
              <a:t>старшего возраста, пенсионеры (в том числе беженцы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5"/>
            <a:ext cx="528744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1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Обоснование актуальности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настоящее время важность укрепления здоровья людей старшего возраста, пенсионеров, беженцев пенсионного возраста, приобщения этих категорий населения к здоровому образу жизни и активному долголетию является актуальным вопросом, который остро стоит перед общественностью.</a:t>
            </a:r>
          </a:p>
          <a:p>
            <a:r>
              <a:rPr lang="ru-RU" dirty="0"/>
              <a:t>Физкультурно-спортивная работа с лицами пожилого и старшего возраста имеет оздоровительную и спортивную направленность и проводится в форме организованных групповых занятий физической культурой и спортом в группе «Здоровье», которая ведёт свою деятельность на базе Дворца культуры имени Олега Кошевого с 2021 года. </a:t>
            </a:r>
          </a:p>
          <a:p>
            <a:r>
              <a:rPr lang="ru-RU" dirty="0"/>
              <a:t>Группу «Здоровье» посещают лица пожилого и старшего возраста, пенсионеры и беженцы пенсионного возраста.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6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Качественные результаты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Еженедельные занятия, которые проходят 2 раза в неделю по 2 часа.</a:t>
            </a:r>
          </a:p>
          <a:p>
            <a:pPr marL="0" indent="0">
              <a:buNone/>
            </a:pPr>
            <a:r>
              <a:rPr lang="ru-RU" dirty="0" smtClean="0"/>
              <a:t>Количество </a:t>
            </a:r>
            <a:r>
              <a:rPr lang="ru-RU" dirty="0"/>
              <a:t>участников в мероприятиях проекта:</a:t>
            </a:r>
          </a:p>
          <a:p>
            <a:r>
              <a:rPr lang="ru-RU" dirty="0" smtClean="0"/>
              <a:t>участники </a:t>
            </a:r>
            <a:r>
              <a:rPr lang="ru-RU" dirty="0"/>
              <a:t>спортивно-оздоровительных занятий – </a:t>
            </a:r>
            <a:r>
              <a:rPr lang="ru-RU" dirty="0" smtClean="0"/>
              <a:t>2 </a:t>
            </a:r>
            <a:r>
              <a:rPr lang="ru-RU" dirty="0"/>
              <a:t>группы по 10 человек - 20 человек;  </a:t>
            </a:r>
          </a:p>
          <a:p>
            <a:r>
              <a:rPr lang="ru-RU" dirty="0" smtClean="0"/>
              <a:t>организаторы </a:t>
            </a:r>
            <a:r>
              <a:rPr lang="ru-RU" dirty="0"/>
              <a:t>занятий – </a:t>
            </a:r>
            <a:r>
              <a:rPr lang="ru-RU" dirty="0" smtClean="0"/>
              <a:t>1 человек;</a:t>
            </a:r>
            <a:endParaRPr lang="ru-RU" dirty="0"/>
          </a:p>
          <a:p>
            <a:r>
              <a:rPr lang="ru-RU" dirty="0" smtClean="0"/>
              <a:t>Количество </a:t>
            </a:r>
            <a:r>
              <a:rPr lang="ru-RU" dirty="0"/>
              <a:t>благо получателей проекта: 20 человек пожилого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Занятия в группе «Здоровье»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498166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9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Занятия в группе «Здоровье»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444446" cy="296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4" y="3284984"/>
            <a:ext cx="4620005" cy="324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8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281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Проект «Здоровое долголетие»</vt:lpstr>
      <vt:lpstr>Цель проекта:</vt:lpstr>
      <vt:lpstr>Задачи проекта:</vt:lpstr>
      <vt:lpstr>Целевая аудитория:</vt:lpstr>
      <vt:lpstr>Обоснование актуальности проекта</vt:lpstr>
      <vt:lpstr>Качественные результаты проекта</vt:lpstr>
      <vt:lpstr>Занятия в группе «Здоровье» </vt:lpstr>
      <vt:lpstr>Занятия в группе «Здоровье»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«Здоровое долголетие»</dc:title>
  <dc:creator>Богдан</dc:creator>
  <cp:lastModifiedBy>Богдан</cp:lastModifiedBy>
  <cp:revision>4</cp:revision>
  <dcterms:created xsi:type="dcterms:W3CDTF">2023-04-27T07:00:43Z</dcterms:created>
  <dcterms:modified xsi:type="dcterms:W3CDTF">2023-04-27T11:14:06Z</dcterms:modified>
</cp:coreProperties>
</file>