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797675" cy="9926625"/>
  <p:embeddedFontLst>
    <p:embeddedFont>
      <p:font typeface="Montserrat"/>
      <p:regular r:id="rId10"/>
      <p:bold r:id="rId11"/>
      <p:italic r:id="rId12"/>
      <p:boldItalic r:id="rId13"/>
    </p:embeddedFont>
    <p:embeddedFont>
      <p:font typeface="Tahoma"/>
      <p:regular r:id="rId14"/>
      <p:bold r:id="rId15"/>
    </p:embeddedFont>
    <p:embeddedFont>
      <p:font typeface="Open Sans SemiBold"/>
      <p:regular r:id="rId16"/>
      <p:bold r:id="rId17"/>
      <p:italic r:id="rId18"/>
      <p:boldItalic r:id="rId19"/>
    </p:embeddedFont>
    <p:embeddedFont>
      <p:font typeface="Helvetica Neue Light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regular.fntdata"/><Relationship Id="rId22" Type="http://schemas.openxmlformats.org/officeDocument/2006/relationships/font" Target="fonts/HelveticaNeueLight-italic.fntdata"/><Relationship Id="rId21" Type="http://schemas.openxmlformats.org/officeDocument/2006/relationships/font" Target="fonts/HelveticaNeueLight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HelveticaNeue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5" Type="http://schemas.openxmlformats.org/officeDocument/2006/relationships/font" Target="fonts/Tahoma-bold.fntdata"/><Relationship Id="rId14" Type="http://schemas.openxmlformats.org/officeDocument/2006/relationships/font" Target="fonts/Tahoma-regular.fntdata"/><Relationship Id="rId17" Type="http://schemas.openxmlformats.org/officeDocument/2006/relationships/font" Target="fonts/OpenSansSemiBold-bold.fntdata"/><Relationship Id="rId16" Type="http://schemas.openxmlformats.org/officeDocument/2006/relationships/font" Target="fonts/OpenSansSemiBold-regular.fntdata"/><Relationship Id="rId19" Type="http://schemas.openxmlformats.org/officeDocument/2006/relationships/font" Target="fonts/OpenSansSemiBold-boldItalic.fntdata"/><Relationship Id="rId18" Type="http://schemas.openxmlformats.org/officeDocument/2006/relationships/font" Target="fonts/OpenSans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:notes"/>
          <p:cNvSpPr txBox="1"/>
          <p:nvPr>
            <p:ph idx="1" type="body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:notes"/>
          <p:cNvSpPr txBox="1"/>
          <p:nvPr>
            <p:ph idx="1" type="body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:notes"/>
          <p:cNvSpPr txBox="1"/>
          <p:nvPr>
            <p:ph idx="1" type="body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/>
          <p:nvPr>
            <p:ph idx="1" type="body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:notes"/>
          <p:cNvSpPr txBox="1"/>
          <p:nvPr>
            <p:ph idx="1" type="body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page (color)" showMasterSp="0">
  <p:cSld name="Photo page (color)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/>
          <p:nvPr/>
        </p:nvSpPr>
        <p:spPr>
          <a:xfrm>
            <a:off x="279399" y="253999"/>
            <a:ext cx="11633201" cy="6301831"/>
          </a:xfrm>
          <a:prstGeom prst="rect">
            <a:avLst/>
          </a:prstGeom>
          <a:noFill/>
          <a:ln cap="flat" cmpd="sng" w="254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" name="Google Shape;30;p2"/>
          <p:cNvSpPr/>
          <p:nvPr>
            <p:ph idx="2" type="pic"/>
          </p:nvPr>
        </p:nvSpPr>
        <p:spPr>
          <a:xfrm>
            <a:off x="927100" y="1028700"/>
            <a:ext cx="1258888" cy="1258888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2"/>
          <p:cNvSpPr/>
          <p:nvPr>
            <p:ph idx="3" type="pic"/>
          </p:nvPr>
        </p:nvSpPr>
        <p:spPr>
          <a:xfrm>
            <a:off x="2314166" y="1028700"/>
            <a:ext cx="1258888" cy="1258888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"/>
          <p:cNvSpPr/>
          <p:nvPr>
            <p:ph idx="4" type="pic"/>
          </p:nvPr>
        </p:nvSpPr>
        <p:spPr>
          <a:xfrm>
            <a:off x="3701232" y="1028700"/>
            <a:ext cx="1258889" cy="1258888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2"/>
          <p:cNvSpPr/>
          <p:nvPr>
            <p:ph idx="5" type="pic"/>
          </p:nvPr>
        </p:nvSpPr>
        <p:spPr>
          <a:xfrm>
            <a:off x="5088299" y="1028700"/>
            <a:ext cx="1258888" cy="1258888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"/>
          <p:cNvSpPr/>
          <p:nvPr>
            <p:ph idx="6" type="pic"/>
          </p:nvPr>
        </p:nvSpPr>
        <p:spPr>
          <a:xfrm>
            <a:off x="927100" y="2445524"/>
            <a:ext cx="1258888" cy="1258889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"/>
          <p:cNvSpPr/>
          <p:nvPr>
            <p:ph idx="7" type="pic"/>
          </p:nvPr>
        </p:nvSpPr>
        <p:spPr>
          <a:xfrm>
            <a:off x="2314166" y="2445524"/>
            <a:ext cx="1258888" cy="1258889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"/>
          <p:cNvSpPr/>
          <p:nvPr>
            <p:ph idx="8" type="pic"/>
          </p:nvPr>
        </p:nvSpPr>
        <p:spPr>
          <a:xfrm>
            <a:off x="3701232" y="2445524"/>
            <a:ext cx="1258889" cy="1258889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2"/>
          <p:cNvSpPr/>
          <p:nvPr>
            <p:ph idx="9" type="pic"/>
          </p:nvPr>
        </p:nvSpPr>
        <p:spPr>
          <a:xfrm>
            <a:off x="5088299" y="2445524"/>
            <a:ext cx="1258888" cy="1258889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"/>
          <p:cNvSpPr/>
          <p:nvPr>
            <p:ph idx="13" type="pic"/>
          </p:nvPr>
        </p:nvSpPr>
        <p:spPr>
          <a:xfrm>
            <a:off x="927100" y="3871233"/>
            <a:ext cx="1258888" cy="1258888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"/>
          <p:cNvSpPr/>
          <p:nvPr>
            <p:ph idx="14" type="pic"/>
          </p:nvPr>
        </p:nvSpPr>
        <p:spPr>
          <a:xfrm>
            <a:off x="2314166" y="3871233"/>
            <a:ext cx="1258888" cy="1258888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"/>
          <p:cNvSpPr/>
          <p:nvPr>
            <p:ph idx="15" type="pic"/>
          </p:nvPr>
        </p:nvSpPr>
        <p:spPr>
          <a:xfrm>
            <a:off x="3701232" y="3871233"/>
            <a:ext cx="1258889" cy="1258888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2"/>
          <p:cNvSpPr/>
          <p:nvPr>
            <p:ph idx="16" type="pic"/>
          </p:nvPr>
        </p:nvSpPr>
        <p:spPr>
          <a:xfrm>
            <a:off x="5088299" y="3871233"/>
            <a:ext cx="1258888" cy="1258888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"/>
          <p:cNvSpPr txBox="1"/>
          <p:nvPr>
            <p:ph idx="12" type="sldNum"/>
          </p:nvPr>
        </p:nvSpPr>
        <p:spPr>
          <a:xfrm>
            <a:off x="5976340" y="6540500"/>
            <a:ext cx="232970" cy="2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горизонтальные картинки на слайде" showMasterSp="0">
  <p:cSld name="1_2 горизонтальные картинки на слайде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/>
          <p:nvPr>
            <p:ph type="title"/>
          </p:nvPr>
        </p:nvSpPr>
        <p:spPr>
          <a:xfrm>
            <a:off x="550862" y="407976"/>
            <a:ext cx="9608331" cy="387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834"/>
              </a:buClr>
              <a:buSzPts val="2800"/>
              <a:buFont typeface="Open Sans SemiBold"/>
              <a:buNone/>
              <a:defRPr sz="2800">
                <a:solidFill>
                  <a:srgbClr val="2428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9" name="Google Shape;189;p11"/>
          <p:cNvSpPr txBox="1"/>
          <p:nvPr>
            <p:ph idx="12" type="sldNum"/>
          </p:nvPr>
        </p:nvSpPr>
        <p:spPr>
          <a:xfrm>
            <a:off x="11458923" y="6517247"/>
            <a:ext cx="182216" cy="177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BCBCB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0" name="Google Shape;190;p11"/>
          <p:cNvCxnSpPr/>
          <p:nvPr/>
        </p:nvCxnSpPr>
        <p:spPr>
          <a:xfrm>
            <a:off x="550862" y="968502"/>
            <a:ext cx="11641139" cy="1"/>
          </a:xfrm>
          <a:prstGeom prst="straightConnector1">
            <a:avLst/>
          </a:prstGeom>
          <a:noFill/>
          <a:ln cap="flat" cmpd="sng" w="9525">
            <a:solidFill>
              <a:srgbClr val="D1D1D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1" name="Google Shape;191;p11"/>
          <p:cNvSpPr/>
          <p:nvPr>
            <p:ph idx="2" type="pic"/>
          </p:nvPr>
        </p:nvSpPr>
        <p:spPr>
          <a:xfrm>
            <a:off x="6096000" y="968502"/>
            <a:ext cx="6096000" cy="5889499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11"/>
          <p:cNvSpPr txBox="1"/>
          <p:nvPr/>
        </p:nvSpPr>
        <p:spPr>
          <a:xfrm>
            <a:off x="11337973" y="5993409"/>
            <a:ext cx="63409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" name="Google Shape;193;p11"/>
          <p:cNvPicPr preferRelativeResize="0"/>
          <p:nvPr/>
        </p:nvPicPr>
        <p:blipFill rotWithShape="1">
          <a:blip r:embed="rId2">
            <a:alphaModFix/>
          </a:blip>
          <a:srcRect b="55243" l="54490" r="5870" t="31004"/>
          <a:stretch/>
        </p:blipFill>
        <p:spPr>
          <a:xfrm>
            <a:off x="251345" y="6147297"/>
            <a:ext cx="1432763" cy="70293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 txBox="1"/>
          <p:nvPr/>
        </p:nvSpPr>
        <p:spPr>
          <a:xfrm>
            <a:off x="6969150" y="6397446"/>
            <a:ext cx="4254518" cy="301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Материалы методического пособия предназначены исключительно для использования тренерами </a:t>
            </a:r>
            <a:b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АО «Корпорация «МСП». Копирование, распространение и передача третьим лицам допускается </a:t>
            </a:r>
            <a:b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по согласованию с правообладателем.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11"/>
          <p:cNvGrpSpPr/>
          <p:nvPr/>
        </p:nvGrpSpPr>
        <p:grpSpPr>
          <a:xfrm>
            <a:off x="11234605" y="6324814"/>
            <a:ext cx="737465" cy="385399"/>
            <a:chOff x="10666413" y="373063"/>
            <a:chExt cx="1123950" cy="587376"/>
          </a:xfrm>
        </p:grpSpPr>
        <p:sp>
          <p:nvSpPr>
            <p:cNvPr id="196" name="Google Shape;196;p11"/>
            <p:cNvSpPr/>
            <p:nvPr/>
          </p:nvSpPr>
          <p:spPr>
            <a:xfrm>
              <a:off x="10666413" y="373063"/>
              <a:ext cx="400050" cy="382588"/>
            </a:xfrm>
            <a:custGeom>
              <a:rect b="b" l="l" r="r" t="t"/>
              <a:pathLst>
                <a:path extrusionOk="0" h="241" w="252">
                  <a:moveTo>
                    <a:pt x="252" y="5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0" y="241"/>
                  </a:lnTo>
                  <a:lnTo>
                    <a:pt x="10" y="12"/>
                  </a:lnTo>
                  <a:lnTo>
                    <a:pt x="252" y="60"/>
                  </a:lnTo>
                  <a:lnTo>
                    <a:pt x="252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11044238" y="800101"/>
              <a:ext cx="196850" cy="160338"/>
            </a:xfrm>
            <a:custGeom>
              <a:rect b="b" l="l" r="r" t="t"/>
              <a:pathLst>
                <a:path extrusionOk="0" h="101" w="124">
                  <a:moveTo>
                    <a:pt x="114" y="0"/>
                  </a:moveTo>
                  <a:lnTo>
                    <a:pt x="114" y="8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24" y="101"/>
                  </a:lnTo>
                  <a:lnTo>
                    <a:pt x="124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10764838" y="488951"/>
              <a:ext cx="100013" cy="133350"/>
            </a:xfrm>
            <a:custGeom>
              <a:rect b="b" l="l" r="r" t="t"/>
              <a:pathLst>
                <a:path extrusionOk="0" h="84" w="63">
                  <a:moveTo>
                    <a:pt x="0" y="0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22" y="3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1" y="40"/>
                  </a:lnTo>
                  <a:lnTo>
                    <a:pt x="63" y="84"/>
                  </a:lnTo>
                  <a:lnTo>
                    <a:pt x="49" y="84"/>
                  </a:lnTo>
                  <a:lnTo>
                    <a:pt x="22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10877551" y="525463"/>
              <a:ext cx="87313" cy="98425"/>
            </a:xfrm>
            <a:custGeom>
              <a:rect b="b" l="l" r="r" t="t"/>
              <a:pathLst>
                <a:path extrusionOk="0" h="275" w="245">
                  <a:moveTo>
                    <a:pt x="122" y="275"/>
                  </a:moveTo>
                  <a:cubicBezTo>
                    <a:pt x="84" y="275"/>
                    <a:pt x="54" y="264"/>
                    <a:pt x="33" y="242"/>
                  </a:cubicBezTo>
                  <a:cubicBezTo>
                    <a:pt x="11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5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5" y="88"/>
                    <a:pt x="245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87"/>
                    <a:pt x="234" y="219"/>
                    <a:pt x="212" y="241"/>
                  </a:cubicBezTo>
                  <a:cubicBezTo>
                    <a:pt x="190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5" y="231"/>
                    <a:pt x="162" y="224"/>
                    <a:pt x="175" y="210"/>
                  </a:cubicBezTo>
                  <a:cubicBezTo>
                    <a:pt x="188" y="196"/>
                    <a:pt x="195" y="175"/>
                    <a:pt x="195" y="14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01"/>
                    <a:pt x="188" y="79"/>
                    <a:pt x="175" y="65"/>
                  </a:cubicBezTo>
                  <a:cubicBezTo>
                    <a:pt x="162" y="51"/>
                    <a:pt x="145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10985501" y="525463"/>
              <a:ext cx="85725" cy="134938"/>
            </a:xfrm>
            <a:custGeom>
              <a:rect b="b" l="l" r="r" t="t"/>
              <a:pathLst>
                <a:path extrusionOk="0" h="377" w="240">
                  <a:moveTo>
                    <a:pt x="0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70" y="16"/>
                    <a:pt x="83" y="10"/>
                  </a:cubicBezTo>
                  <a:cubicBezTo>
                    <a:pt x="97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1" y="22"/>
                    <a:pt x="210" y="33"/>
                  </a:cubicBezTo>
                  <a:cubicBezTo>
                    <a:pt x="220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7" y="217"/>
                    <a:pt x="219" y="231"/>
                    <a:pt x="210" y="242"/>
                  </a:cubicBezTo>
                  <a:cubicBezTo>
                    <a:pt x="200" y="253"/>
                    <a:pt x="189" y="261"/>
                    <a:pt x="176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9" y="272"/>
                    <a:pt x="86" y="267"/>
                  </a:cubicBezTo>
                  <a:cubicBezTo>
                    <a:pt x="73" y="261"/>
                    <a:pt x="61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1" y="231"/>
                    <a:pt x="158" y="224"/>
                    <a:pt x="171" y="210"/>
                  </a:cubicBezTo>
                  <a:cubicBezTo>
                    <a:pt x="184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1" y="66"/>
                  </a:cubicBezTo>
                  <a:cubicBezTo>
                    <a:pt x="158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5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5" y="195"/>
                    <a:pt x="68" y="210"/>
                  </a:cubicBezTo>
                  <a:cubicBezTo>
                    <a:pt x="81" y="224"/>
                    <a:pt x="98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11093451" y="527051"/>
              <a:ext cx="77788" cy="95250"/>
            </a:xfrm>
            <a:custGeom>
              <a:rect b="b" l="l" r="r" t="t"/>
              <a:pathLst>
                <a:path extrusionOk="0" h="60" w="49">
                  <a:moveTo>
                    <a:pt x="0" y="0"/>
                  </a:moveTo>
                  <a:lnTo>
                    <a:pt x="49" y="0"/>
                  </a:lnTo>
                  <a:lnTo>
                    <a:pt x="49" y="60"/>
                  </a:lnTo>
                  <a:lnTo>
                    <a:pt x="38" y="60"/>
                  </a:lnTo>
                  <a:lnTo>
                    <a:pt x="38" y="10"/>
                  </a:lnTo>
                  <a:lnTo>
                    <a:pt x="10" y="1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11191876" y="525463"/>
              <a:ext cx="87313" cy="98425"/>
            </a:xfrm>
            <a:custGeom>
              <a:rect b="b" l="l" r="r" t="t"/>
              <a:pathLst>
                <a:path extrusionOk="0" h="275" w="244">
                  <a:moveTo>
                    <a:pt x="122" y="275"/>
                  </a:moveTo>
                  <a:cubicBezTo>
                    <a:pt x="84" y="275"/>
                    <a:pt x="54" y="264"/>
                    <a:pt x="32" y="242"/>
                  </a:cubicBezTo>
                  <a:cubicBezTo>
                    <a:pt x="10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4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4" y="88"/>
                    <a:pt x="244" y="130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87"/>
                    <a:pt x="233" y="219"/>
                    <a:pt x="211" y="241"/>
                  </a:cubicBezTo>
                  <a:cubicBezTo>
                    <a:pt x="189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4" y="231"/>
                    <a:pt x="162" y="224"/>
                    <a:pt x="175" y="210"/>
                  </a:cubicBezTo>
                  <a:cubicBezTo>
                    <a:pt x="188" y="196"/>
                    <a:pt x="194" y="175"/>
                    <a:pt x="194" y="145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01"/>
                    <a:pt x="188" y="79"/>
                    <a:pt x="175" y="65"/>
                  </a:cubicBezTo>
                  <a:cubicBezTo>
                    <a:pt x="162" y="51"/>
                    <a:pt x="144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11301413" y="525463"/>
              <a:ext cx="85725" cy="134938"/>
            </a:xfrm>
            <a:custGeom>
              <a:rect b="b" l="l" r="r" t="t"/>
              <a:pathLst>
                <a:path extrusionOk="0" h="377" w="240">
                  <a:moveTo>
                    <a:pt x="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69" y="16"/>
                    <a:pt x="83" y="10"/>
                  </a:cubicBezTo>
                  <a:cubicBezTo>
                    <a:pt x="96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0" y="22"/>
                    <a:pt x="210" y="33"/>
                  </a:cubicBezTo>
                  <a:cubicBezTo>
                    <a:pt x="219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6" y="217"/>
                    <a:pt x="219" y="231"/>
                    <a:pt x="209" y="242"/>
                  </a:cubicBezTo>
                  <a:cubicBezTo>
                    <a:pt x="200" y="253"/>
                    <a:pt x="188" y="261"/>
                    <a:pt x="175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8" y="272"/>
                    <a:pt x="85" y="267"/>
                  </a:cubicBezTo>
                  <a:cubicBezTo>
                    <a:pt x="73" y="261"/>
                    <a:pt x="60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0" y="231"/>
                    <a:pt x="158" y="224"/>
                    <a:pt x="170" y="210"/>
                  </a:cubicBezTo>
                  <a:cubicBezTo>
                    <a:pt x="183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0" y="66"/>
                  </a:cubicBezTo>
                  <a:cubicBezTo>
                    <a:pt x="157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4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4" y="195"/>
                    <a:pt x="67" y="210"/>
                  </a:cubicBezTo>
                  <a:cubicBezTo>
                    <a:pt x="80" y="224"/>
                    <a:pt x="97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11401426" y="525463"/>
              <a:ext cx="79375" cy="98425"/>
            </a:xfrm>
            <a:custGeom>
              <a:rect b="b" l="l" r="r" t="t"/>
              <a:pathLst>
                <a:path extrusionOk="0" h="275" w="223">
                  <a:moveTo>
                    <a:pt x="90" y="275"/>
                  </a:moveTo>
                  <a:cubicBezTo>
                    <a:pt x="60" y="275"/>
                    <a:pt x="37" y="268"/>
                    <a:pt x="22" y="254"/>
                  </a:cubicBezTo>
                  <a:cubicBezTo>
                    <a:pt x="7" y="240"/>
                    <a:pt x="0" y="220"/>
                    <a:pt x="0" y="196"/>
                  </a:cubicBezTo>
                  <a:cubicBezTo>
                    <a:pt x="0" y="169"/>
                    <a:pt x="9" y="148"/>
                    <a:pt x="26" y="133"/>
                  </a:cubicBezTo>
                  <a:cubicBezTo>
                    <a:pt x="44" y="117"/>
                    <a:pt x="74" y="109"/>
                    <a:pt x="114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78"/>
                    <a:pt x="171" y="65"/>
                    <a:pt x="162" y="56"/>
                  </a:cubicBezTo>
                  <a:cubicBezTo>
                    <a:pt x="153" y="48"/>
                    <a:pt x="138" y="44"/>
                    <a:pt x="117" y="44"/>
                  </a:cubicBezTo>
                  <a:cubicBezTo>
                    <a:pt x="98" y="44"/>
                    <a:pt x="84" y="47"/>
                    <a:pt x="75" y="54"/>
                  </a:cubicBezTo>
                  <a:cubicBezTo>
                    <a:pt x="66" y="60"/>
                    <a:pt x="61" y="69"/>
                    <a:pt x="5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68"/>
                    <a:pt x="14" y="58"/>
                    <a:pt x="18" y="48"/>
                  </a:cubicBezTo>
                  <a:cubicBezTo>
                    <a:pt x="23" y="39"/>
                    <a:pt x="30" y="30"/>
                    <a:pt x="39" y="23"/>
                  </a:cubicBezTo>
                  <a:cubicBezTo>
                    <a:pt x="48" y="16"/>
                    <a:pt x="59" y="11"/>
                    <a:pt x="72" y="6"/>
                  </a:cubicBezTo>
                  <a:cubicBezTo>
                    <a:pt x="85" y="2"/>
                    <a:pt x="100" y="0"/>
                    <a:pt x="117" y="0"/>
                  </a:cubicBezTo>
                  <a:cubicBezTo>
                    <a:pt x="153" y="0"/>
                    <a:pt x="180" y="8"/>
                    <a:pt x="197" y="25"/>
                  </a:cubicBezTo>
                  <a:cubicBezTo>
                    <a:pt x="215" y="41"/>
                    <a:pt x="223" y="65"/>
                    <a:pt x="223" y="9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57" y="260"/>
                    <a:pt x="128" y="275"/>
                    <a:pt x="90" y="275"/>
                  </a:cubicBezTo>
                  <a:close/>
                  <a:moveTo>
                    <a:pt x="95" y="231"/>
                  </a:moveTo>
                  <a:cubicBezTo>
                    <a:pt x="106" y="231"/>
                    <a:pt x="117" y="230"/>
                    <a:pt x="127" y="226"/>
                  </a:cubicBezTo>
                  <a:cubicBezTo>
                    <a:pt x="136" y="222"/>
                    <a:pt x="145" y="217"/>
                    <a:pt x="152" y="210"/>
                  </a:cubicBezTo>
                  <a:cubicBezTo>
                    <a:pt x="159" y="204"/>
                    <a:pt x="165" y="196"/>
                    <a:pt x="169" y="187"/>
                  </a:cubicBezTo>
                  <a:cubicBezTo>
                    <a:pt x="173" y="178"/>
                    <a:pt x="175" y="169"/>
                    <a:pt x="175" y="15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92" y="149"/>
                    <a:pt x="74" y="154"/>
                    <a:pt x="65" y="162"/>
                  </a:cubicBezTo>
                  <a:cubicBezTo>
                    <a:pt x="55" y="170"/>
                    <a:pt x="50" y="181"/>
                    <a:pt x="50" y="195"/>
                  </a:cubicBezTo>
                  <a:cubicBezTo>
                    <a:pt x="50" y="206"/>
                    <a:pt x="53" y="214"/>
                    <a:pt x="61" y="221"/>
                  </a:cubicBezTo>
                  <a:cubicBezTo>
                    <a:pt x="69" y="228"/>
                    <a:pt x="80" y="231"/>
                    <a:pt x="95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11506201" y="527051"/>
              <a:ext cx="90488" cy="120650"/>
            </a:xfrm>
            <a:custGeom>
              <a:rect b="b" l="l" r="r" t="t"/>
              <a:pathLst>
                <a:path extrusionOk="0" h="76" w="57">
                  <a:moveTo>
                    <a:pt x="47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0"/>
                  </a:lnTo>
                  <a:lnTo>
                    <a:pt x="38" y="5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57" y="50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11614151" y="527051"/>
              <a:ext cx="80963" cy="95250"/>
            </a:xfrm>
            <a:custGeom>
              <a:rect b="b" l="l" r="r" t="t"/>
              <a:pathLst>
                <a:path extrusionOk="0" h="60" w="51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11714163" y="527051"/>
              <a:ext cx="76200" cy="95250"/>
            </a:xfrm>
            <a:custGeom>
              <a:rect b="b" l="l" r="r" t="t"/>
              <a:pathLst>
                <a:path extrusionOk="0" h="266" w="213">
                  <a:moveTo>
                    <a:pt x="60" y="164"/>
                  </a:moveTo>
                  <a:cubicBezTo>
                    <a:pt x="43" y="157"/>
                    <a:pt x="30" y="147"/>
                    <a:pt x="22" y="134"/>
                  </a:cubicBezTo>
                  <a:cubicBezTo>
                    <a:pt x="14" y="121"/>
                    <a:pt x="11" y="106"/>
                    <a:pt x="11" y="87"/>
                  </a:cubicBezTo>
                  <a:cubicBezTo>
                    <a:pt x="11" y="59"/>
                    <a:pt x="19" y="38"/>
                    <a:pt x="37" y="22"/>
                  </a:cubicBezTo>
                  <a:cubicBezTo>
                    <a:pt x="54" y="7"/>
                    <a:pt x="83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0" y="173"/>
                    <a:pt x="117" y="173"/>
                    <a:pt x="114" y="173"/>
                  </a:cubicBezTo>
                  <a:cubicBezTo>
                    <a:pt x="111" y="173"/>
                    <a:pt x="108" y="173"/>
                    <a:pt x="105" y="173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60" y="164"/>
                  </a:lnTo>
                  <a:close/>
                  <a:moveTo>
                    <a:pt x="61" y="87"/>
                  </a:moveTo>
                  <a:cubicBezTo>
                    <a:pt x="61" y="101"/>
                    <a:pt x="65" y="111"/>
                    <a:pt x="74" y="119"/>
                  </a:cubicBezTo>
                  <a:cubicBezTo>
                    <a:pt x="84" y="126"/>
                    <a:pt x="101" y="129"/>
                    <a:pt x="125" y="129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00" y="43"/>
                    <a:pt x="83" y="47"/>
                    <a:pt x="74" y="54"/>
                  </a:cubicBezTo>
                  <a:cubicBezTo>
                    <a:pt x="65" y="61"/>
                    <a:pt x="61" y="72"/>
                    <a:pt x="61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10766426" y="638176"/>
              <a:ext cx="123825" cy="158750"/>
            </a:xfrm>
            <a:custGeom>
              <a:rect b="b" l="l" r="r" t="t"/>
              <a:pathLst>
                <a:path extrusionOk="0" h="100" w="78">
                  <a:moveTo>
                    <a:pt x="0" y="0"/>
                  </a:moveTo>
                  <a:lnTo>
                    <a:pt x="16" y="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62" y="12"/>
                  </a:lnTo>
                  <a:lnTo>
                    <a:pt x="78" y="16"/>
                  </a:lnTo>
                  <a:lnTo>
                    <a:pt x="78" y="100"/>
                  </a:lnTo>
                  <a:lnTo>
                    <a:pt x="66" y="97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45" y="70"/>
                  </a:lnTo>
                  <a:lnTo>
                    <a:pt x="33" y="6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10914063" y="674688"/>
              <a:ext cx="107950" cy="141288"/>
            </a:xfrm>
            <a:custGeom>
              <a:rect b="b" l="l" r="r" t="t"/>
              <a:pathLst>
                <a:path extrusionOk="0" h="391" w="303">
                  <a:moveTo>
                    <a:pt x="157" y="386"/>
                  </a:moveTo>
                  <a:cubicBezTo>
                    <a:pt x="133" y="381"/>
                    <a:pt x="112" y="373"/>
                    <a:pt x="93" y="362"/>
                  </a:cubicBezTo>
                  <a:cubicBezTo>
                    <a:pt x="74" y="350"/>
                    <a:pt x="57" y="335"/>
                    <a:pt x="43" y="317"/>
                  </a:cubicBezTo>
                  <a:cubicBezTo>
                    <a:pt x="29" y="299"/>
                    <a:pt x="19" y="278"/>
                    <a:pt x="11" y="254"/>
                  </a:cubicBezTo>
                  <a:cubicBezTo>
                    <a:pt x="3" y="230"/>
                    <a:pt x="0" y="203"/>
                    <a:pt x="0" y="17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3" y="97"/>
                    <a:pt x="11" y="77"/>
                  </a:cubicBezTo>
                  <a:cubicBezTo>
                    <a:pt x="19" y="57"/>
                    <a:pt x="29" y="41"/>
                    <a:pt x="43" y="28"/>
                  </a:cubicBezTo>
                  <a:cubicBezTo>
                    <a:pt x="57" y="16"/>
                    <a:pt x="74" y="8"/>
                    <a:pt x="93" y="4"/>
                  </a:cubicBezTo>
                  <a:cubicBezTo>
                    <a:pt x="112" y="0"/>
                    <a:pt x="134" y="0"/>
                    <a:pt x="157" y="5"/>
                  </a:cubicBezTo>
                  <a:cubicBezTo>
                    <a:pt x="178" y="9"/>
                    <a:pt x="197" y="16"/>
                    <a:pt x="214" y="25"/>
                  </a:cubicBezTo>
                  <a:cubicBezTo>
                    <a:pt x="231" y="35"/>
                    <a:pt x="245" y="46"/>
                    <a:pt x="258" y="59"/>
                  </a:cubicBezTo>
                  <a:cubicBezTo>
                    <a:pt x="270" y="71"/>
                    <a:pt x="280" y="86"/>
                    <a:pt x="287" y="101"/>
                  </a:cubicBezTo>
                  <a:cubicBezTo>
                    <a:pt x="295" y="117"/>
                    <a:pt x="300" y="133"/>
                    <a:pt x="303" y="150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47" y="129"/>
                    <a:pt x="243" y="119"/>
                    <a:pt x="238" y="109"/>
                  </a:cubicBezTo>
                  <a:cubicBezTo>
                    <a:pt x="233" y="100"/>
                    <a:pt x="226" y="91"/>
                    <a:pt x="219" y="83"/>
                  </a:cubicBezTo>
                  <a:cubicBezTo>
                    <a:pt x="211" y="75"/>
                    <a:pt x="202" y="68"/>
                    <a:pt x="192" y="63"/>
                  </a:cubicBezTo>
                  <a:cubicBezTo>
                    <a:pt x="181" y="57"/>
                    <a:pt x="170" y="53"/>
                    <a:pt x="157" y="51"/>
                  </a:cubicBezTo>
                  <a:cubicBezTo>
                    <a:pt x="142" y="48"/>
                    <a:pt x="128" y="48"/>
                    <a:pt x="115" y="50"/>
                  </a:cubicBezTo>
                  <a:cubicBezTo>
                    <a:pt x="102" y="53"/>
                    <a:pt x="91" y="59"/>
                    <a:pt x="82" y="69"/>
                  </a:cubicBezTo>
                  <a:cubicBezTo>
                    <a:pt x="72" y="78"/>
                    <a:pt x="65" y="90"/>
                    <a:pt x="60" y="105"/>
                  </a:cubicBezTo>
                  <a:cubicBezTo>
                    <a:pt x="54" y="120"/>
                    <a:pt x="52" y="138"/>
                    <a:pt x="52" y="159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207"/>
                    <a:pt x="54" y="227"/>
                    <a:pt x="60" y="245"/>
                  </a:cubicBezTo>
                  <a:cubicBezTo>
                    <a:pt x="65" y="263"/>
                    <a:pt x="73" y="279"/>
                    <a:pt x="82" y="292"/>
                  </a:cubicBezTo>
                  <a:cubicBezTo>
                    <a:pt x="91" y="305"/>
                    <a:pt x="102" y="315"/>
                    <a:pt x="115" y="323"/>
                  </a:cubicBezTo>
                  <a:cubicBezTo>
                    <a:pt x="128" y="332"/>
                    <a:pt x="142" y="337"/>
                    <a:pt x="157" y="340"/>
                  </a:cubicBezTo>
                  <a:cubicBezTo>
                    <a:pt x="183" y="345"/>
                    <a:pt x="203" y="342"/>
                    <a:pt x="219" y="331"/>
                  </a:cubicBezTo>
                  <a:cubicBezTo>
                    <a:pt x="234" y="321"/>
                    <a:pt x="245" y="304"/>
                    <a:pt x="250" y="28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0" y="311"/>
                    <a:pt x="295" y="326"/>
                    <a:pt x="287" y="339"/>
                  </a:cubicBezTo>
                  <a:cubicBezTo>
                    <a:pt x="280" y="353"/>
                    <a:pt x="270" y="363"/>
                    <a:pt x="258" y="372"/>
                  </a:cubicBezTo>
                  <a:cubicBezTo>
                    <a:pt x="245" y="380"/>
                    <a:pt x="231" y="386"/>
                    <a:pt x="214" y="388"/>
                  </a:cubicBezTo>
                  <a:cubicBezTo>
                    <a:pt x="197" y="391"/>
                    <a:pt x="178" y="390"/>
                    <a:pt x="157" y="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11044238" y="693738"/>
              <a:ext cx="103188" cy="153988"/>
            </a:xfrm>
            <a:custGeom>
              <a:rect b="b" l="l" r="r" t="t"/>
              <a:pathLst>
                <a:path extrusionOk="0" h="97" w="65">
                  <a:moveTo>
                    <a:pt x="0" y="0"/>
                  </a:moveTo>
                  <a:lnTo>
                    <a:pt x="65" y="13"/>
                  </a:lnTo>
                  <a:lnTo>
                    <a:pt x="65" y="97"/>
                  </a:lnTo>
                  <a:lnTo>
                    <a:pt x="54" y="95"/>
                  </a:lnTo>
                  <a:lnTo>
                    <a:pt x="54" y="21"/>
                  </a:lnTo>
                  <a:lnTo>
                    <a:pt x="11" y="12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type="title"/>
          </p:nvPr>
        </p:nvSpPr>
        <p:spPr>
          <a:xfrm>
            <a:off x="595566" y="27610"/>
            <a:ext cx="11000866" cy="563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" type="body"/>
          </p:nvPr>
        </p:nvSpPr>
        <p:spPr>
          <a:xfrm>
            <a:off x="1069360" y="1760218"/>
            <a:ext cx="10053280" cy="1830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12" type="sldNum"/>
          </p:nvPr>
        </p:nvSpPr>
        <p:spPr>
          <a:xfrm>
            <a:off x="11337974" y="6377940"/>
            <a:ext cx="244426" cy="241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/>
          <p:nvPr>
            <p:ph type="title"/>
          </p:nvPr>
        </p:nvSpPr>
        <p:spPr>
          <a:xfrm>
            <a:off x="595566" y="27610"/>
            <a:ext cx="11000866" cy="563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0" showMasterSp="0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/>
          <p:nvPr>
            <p:ph type="title"/>
          </p:nvPr>
        </p:nvSpPr>
        <p:spPr>
          <a:xfrm>
            <a:off x="595566" y="27610"/>
            <a:ext cx="11000866" cy="563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" type="body"/>
          </p:nvPr>
        </p:nvSpPr>
        <p:spPr>
          <a:xfrm>
            <a:off x="1069360" y="1760218"/>
            <a:ext cx="10053280" cy="1830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2" type="sldNum"/>
          </p:nvPr>
        </p:nvSpPr>
        <p:spPr>
          <a:xfrm>
            <a:off x="11337973" y="5993409"/>
            <a:ext cx="63409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53" name="Google Shape;53;p5"/>
          <p:cNvPicPr preferRelativeResize="0"/>
          <p:nvPr/>
        </p:nvPicPr>
        <p:blipFill rotWithShape="1">
          <a:blip r:embed="rId2">
            <a:alphaModFix/>
          </a:blip>
          <a:srcRect b="55243" l="54490" r="5870" t="31004"/>
          <a:stretch/>
        </p:blipFill>
        <p:spPr>
          <a:xfrm>
            <a:off x="251345" y="6147297"/>
            <a:ext cx="1432763" cy="70293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 txBox="1"/>
          <p:nvPr/>
        </p:nvSpPr>
        <p:spPr>
          <a:xfrm>
            <a:off x="6969150" y="6397446"/>
            <a:ext cx="4254518" cy="301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Материалы методического пособия предназначены исключительно для использования тренерами </a:t>
            </a:r>
            <a:b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АО «Корпорация «МСП». Копирование, распространение и передача третьим лицам допускается </a:t>
            </a:r>
            <a:b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по согласованию с правообладателем.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5"/>
          <p:cNvGrpSpPr/>
          <p:nvPr/>
        </p:nvGrpSpPr>
        <p:grpSpPr>
          <a:xfrm>
            <a:off x="11234605" y="6324814"/>
            <a:ext cx="737465" cy="385399"/>
            <a:chOff x="10666413" y="373063"/>
            <a:chExt cx="1123950" cy="587376"/>
          </a:xfrm>
        </p:grpSpPr>
        <p:sp>
          <p:nvSpPr>
            <p:cNvPr id="56" name="Google Shape;56;p5"/>
            <p:cNvSpPr/>
            <p:nvPr/>
          </p:nvSpPr>
          <p:spPr>
            <a:xfrm>
              <a:off x="10666413" y="373063"/>
              <a:ext cx="400050" cy="382588"/>
            </a:xfrm>
            <a:custGeom>
              <a:rect b="b" l="l" r="r" t="t"/>
              <a:pathLst>
                <a:path extrusionOk="0" h="241" w="252">
                  <a:moveTo>
                    <a:pt x="252" y="5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0" y="241"/>
                  </a:lnTo>
                  <a:lnTo>
                    <a:pt x="10" y="12"/>
                  </a:lnTo>
                  <a:lnTo>
                    <a:pt x="252" y="60"/>
                  </a:lnTo>
                  <a:lnTo>
                    <a:pt x="252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1044238" y="800101"/>
              <a:ext cx="196850" cy="160338"/>
            </a:xfrm>
            <a:custGeom>
              <a:rect b="b" l="l" r="r" t="t"/>
              <a:pathLst>
                <a:path extrusionOk="0" h="101" w="124">
                  <a:moveTo>
                    <a:pt x="114" y="0"/>
                  </a:moveTo>
                  <a:lnTo>
                    <a:pt x="114" y="8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24" y="101"/>
                  </a:lnTo>
                  <a:lnTo>
                    <a:pt x="124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0764838" y="488951"/>
              <a:ext cx="100013" cy="133350"/>
            </a:xfrm>
            <a:custGeom>
              <a:rect b="b" l="l" r="r" t="t"/>
              <a:pathLst>
                <a:path extrusionOk="0" h="84" w="63">
                  <a:moveTo>
                    <a:pt x="0" y="0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22" y="3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1" y="40"/>
                  </a:lnTo>
                  <a:lnTo>
                    <a:pt x="63" y="84"/>
                  </a:lnTo>
                  <a:lnTo>
                    <a:pt x="49" y="84"/>
                  </a:lnTo>
                  <a:lnTo>
                    <a:pt x="22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0877551" y="525463"/>
              <a:ext cx="87313" cy="98425"/>
            </a:xfrm>
            <a:custGeom>
              <a:rect b="b" l="l" r="r" t="t"/>
              <a:pathLst>
                <a:path extrusionOk="0" h="275" w="245">
                  <a:moveTo>
                    <a:pt x="122" y="275"/>
                  </a:moveTo>
                  <a:cubicBezTo>
                    <a:pt x="84" y="275"/>
                    <a:pt x="54" y="264"/>
                    <a:pt x="33" y="242"/>
                  </a:cubicBezTo>
                  <a:cubicBezTo>
                    <a:pt x="11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5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5" y="88"/>
                    <a:pt x="245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87"/>
                    <a:pt x="234" y="219"/>
                    <a:pt x="212" y="241"/>
                  </a:cubicBezTo>
                  <a:cubicBezTo>
                    <a:pt x="190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5" y="231"/>
                    <a:pt x="162" y="224"/>
                    <a:pt x="175" y="210"/>
                  </a:cubicBezTo>
                  <a:cubicBezTo>
                    <a:pt x="188" y="196"/>
                    <a:pt x="195" y="175"/>
                    <a:pt x="195" y="14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01"/>
                    <a:pt x="188" y="79"/>
                    <a:pt x="175" y="65"/>
                  </a:cubicBezTo>
                  <a:cubicBezTo>
                    <a:pt x="162" y="51"/>
                    <a:pt x="145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0985501" y="525463"/>
              <a:ext cx="85725" cy="134938"/>
            </a:xfrm>
            <a:custGeom>
              <a:rect b="b" l="l" r="r" t="t"/>
              <a:pathLst>
                <a:path extrusionOk="0" h="377" w="240">
                  <a:moveTo>
                    <a:pt x="0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70" y="16"/>
                    <a:pt x="83" y="10"/>
                  </a:cubicBezTo>
                  <a:cubicBezTo>
                    <a:pt x="97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1" y="22"/>
                    <a:pt x="210" y="33"/>
                  </a:cubicBezTo>
                  <a:cubicBezTo>
                    <a:pt x="220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7" y="217"/>
                    <a:pt x="219" y="231"/>
                    <a:pt x="210" y="242"/>
                  </a:cubicBezTo>
                  <a:cubicBezTo>
                    <a:pt x="200" y="253"/>
                    <a:pt x="189" y="261"/>
                    <a:pt x="176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9" y="272"/>
                    <a:pt x="86" y="267"/>
                  </a:cubicBezTo>
                  <a:cubicBezTo>
                    <a:pt x="73" y="261"/>
                    <a:pt x="61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1" y="231"/>
                    <a:pt x="158" y="224"/>
                    <a:pt x="171" y="210"/>
                  </a:cubicBezTo>
                  <a:cubicBezTo>
                    <a:pt x="184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1" y="66"/>
                  </a:cubicBezTo>
                  <a:cubicBezTo>
                    <a:pt x="158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5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5" y="195"/>
                    <a:pt x="68" y="210"/>
                  </a:cubicBezTo>
                  <a:cubicBezTo>
                    <a:pt x="81" y="224"/>
                    <a:pt x="98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11093451" y="527051"/>
              <a:ext cx="77788" cy="95250"/>
            </a:xfrm>
            <a:custGeom>
              <a:rect b="b" l="l" r="r" t="t"/>
              <a:pathLst>
                <a:path extrusionOk="0" h="60" w="49">
                  <a:moveTo>
                    <a:pt x="0" y="0"/>
                  </a:moveTo>
                  <a:lnTo>
                    <a:pt x="49" y="0"/>
                  </a:lnTo>
                  <a:lnTo>
                    <a:pt x="49" y="60"/>
                  </a:lnTo>
                  <a:lnTo>
                    <a:pt x="38" y="60"/>
                  </a:lnTo>
                  <a:lnTo>
                    <a:pt x="38" y="10"/>
                  </a:lnTo>
                  <a:lnTo>
                    <a:pt x="10" y="1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1191876" y="525463"/>
              <a:ext cx="87313" cy="98425"/>
            </a:xfrm>
            <a:custGeom>
              <a:rect b="b" l="l" r="r" t="t"/>
              <a:pathLst>
                <a:path extrusionOk="0" h="275" w="244">
                  <a:moveTo>
                    <a:pt x="122" y="275"/>
                  </a:moveTo>
                  <a:cubicBezTo>
                    <a:pt x="84" y="275"/>
                    <a:pt x="54" y="264"/>
                    <a:pt x="32" y="242"/>
                  </a:cubicBezTo>
                  <a:cubicBezTo>
                    <a:pt x="10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4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4" y="88"/>
                    <a:pt x="244" y="130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87"/>
                    <a:pt x="233" y="219"/>
                    <a:pt x="211" y="241"/>
                  </a:cubicBezTo>
                  <a:cubicBezTo>
                    <a:pt x="189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4" y="231"/>
                    <a:pt x="162" y="224"/>
                    <a:pt x="175" y="210"/>
                  </a:cubicBezTo>
                  <a:cubicBezTo>
                    <a:pt x="188" y="196"/>
                    <a:pt x="194" y="175"/>
                    <a:pt x="194" y="145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01"/>
                    <a:pt x="188" y="79"/>
                    <a:pt x="175" y="65"/>
                  </a:cubicBezTo>
                  <a:cubicBezTo>
                    <a:pt x="162" y="51"/>
                    <a:pt x="144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11301413" y="525463"/>
              <a:ext cx="85725" cy="134938"/>
            </a:xfrm>
            <a:custGeom>
              <a:rect b="b" l="l" r="r" t="t"/>
              <a:pathLst>
                <a:path extrusionOk="0" h="377" w="240">
                  <a:moveTo>
                    <a:pt x="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69" y="16"/>
                    <a:pt x="83" y="10"/>
                  </a:cubicBezTo>
                  <a:cubicBezTo>
                    <a:pt x="96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0" y="22"/>
                    <a:pt x="210" y="33"/>
                  </a:cubicBezTo>
                  <a:cubicBezTo>
                    <a:pt x="219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6" y="217"/>
                    <a:pt x="219" y="231"/>
                    <a:pt x="209" y="242"/>
                  </a:cubicBezTo>
                  <a:cubicBezTo>
                    <a:pt x="200" y="253"/>
                    <a:pt x="188" y="261"/>
                    <a:pt x="175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8" y="272"/>
                    <a:pt x="85" y="267"/>
                  </a:cubicBezTo>
                  <a:cubicBezTo>
                    <a:pt x="73" y="261"/>
                    <a:pt x="60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0" y="231"/>
                    <a:pt x="158" y="224"/>
                    <a:pt x="170" y="210"/>
                  </a:cubicBezTo>
                  <a:cubicBezTo>
                    <a:pt x="183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0" y="66"/>
                  </a:cubicBezTo>
                  <a:cubicBezTo>
                    <a:pt x="157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4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4" y="195"/>
                    <a:pt x="67" y="210"/>
                  </a:cubicBezTo>
                  <a:cubicBezTo>
                    <a:pt x="80" y="224"/>
                    <a:pt x="97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1401426" y="525463"/>
              <a:ext cx="79375" cy="98425"/>
            </a:xfrm>
            <a:custGeom>
              <a:rect b="b" l="l" r="r" t="t"/>
              <a:pathLst>
                <a:path extrusionOk="0" h="275" w="223">
                  <a:moveTo>
                    <a:pt x="90" y="275"/>
                  </a:moveTo>
                  <a:cubicBezTo>
                    <a:pt x="60" y="275"/>
                    <a:pt x="37" y="268"/>
                    <a:pt x="22" y="254"/>
                  </a:cubicBezTo>
                  <a:cubicBezTo>
                    <a:pt x="7" y="240"/>
                    <a:pt x="0" y="220"/>
                    <a:pt x="0" y="196"/>
                  </a:cubicBezTo>
                  <a:cubicBezTo>
                    <a:pt x="0" y="169"/>
                    <a:pt x="9" y="148"/>
                    <a:pt x="26" y="133"/>
                  </a:cubicBezTo>
                  <a:cubicBezTo>
                    <a:pt x="44" y="117"/>
                    <a:pt x="74" y="109"/>
                    <a:pt x="114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78"/>
                    <a:pt x="171" y="65"/>
                    <a:pt x="162" y="56"/>
                  </a:cubicBezTo>
                  <a:cubicBezTo>
                    <a:pt x="153" y="48"/>
                    <a:pt x="138" y="44"/>
                    <a:pt x="117" y="44"/>
                  </a:cubicBezTo>
                  <a:cubicBezTo>
                    <a:pt x="98" y="44"/>
                    <a:pt x="84" y="47"/>
                    <a:pt x="75" y="54"/>
                  </a:cubicBezTo>
                  <a:cubicBezTo>
                    <a:pt x="66" y="60"/>
                    <a:pt x="61" y="69"/>
                    <a:pt x="5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68"/>
                    <a:pt x="14" y="58"/>
                    <a:pt x="18" y="48"/>
                  </a:cubicBezTo>
                  <a:cubicBezTo>
                    <a:pt x="23" y="39"/>
                    <a:pt x="30" y="30"/>
                    <a:pt x="39" y="23"/>
                  </a:cubicBezTo>
                  <a:cubicBezTo>
                    <a:pt x="48" y="16"/>
                    <a:pt x="59" y="11"/>
                    <a:pt x="72" y="6"/>
                  </a:cubicBezTo>
                  <a:cubicBezTo>
                    <a:pt x="85" y="2"/>
                    <a:pt x="100" y="0"/>
                    <a:pt x="117" y="0"/>
                  </a:cubicBezTo>
                  <a:cubicBezTo>
                    <a:pt x="153" y="0"/>
                    <a:pt x="180" y="8"/>
                    <a:pt x="197" y="25"/>
                  </a:cubicBezTo>
                  <a:cubicBezTo>
                    <a:pt x="215" y="41"/>
                    <a:pt x="223" y="65"/>
                    <a:pt x="223" y="9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57" y="260"/>
                    <a:pt x="128" y="275"/>
                    <a:pt x="90" y="275"/>
                  </a:cubicBezTo>
                  <a:close/>
                  <a:moveTo>
                    <a:pt x="95" y="231"/>
                  </a:moveTo>
                  <a:cubicBezTo>
                    <a:pt x="106" y="231"/>
                    <a:pt x="117" y="230"/>
                    <a:pt x="127" y="226"/>
                  </a:cubicBezTo>
                  <a:cubicBezTo>
                    <a:pt x="136" y="222"/>
                    <a:pt x="145" y="217"/>
                    <a:pt x="152" y="210"/>
                  </a:cubicBezTo>
                  <a:cubicBezTo>
                    <a:pt x="159" y="204"/>
                    <a:pt x="165" y="196"/>
                    <a:pt x="169" y="187"/>
                  </a:cubicBezTo>
                  <a:cubicBezTo>
                    <a:pt x="173" y="178"/>
                    <a:pt x="175" y="169"/>
                    <a:pt x="175" y="15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92" y="149"/>
                    <a:pt x="74" y="154"/>
                    <a:pt x="65" y="162"/>
                  </a:cubicBezTo>
                  <a:cubicBezTo>
                    <a:pt x="55" y="170"/>
                    <a:pt x="50" y="181"/>
                    <a:pt x="50" y="195"/>
                  </a:cubicBezTo>
                  <a:cubicBezTo>
                    <a:pt x="50" y="206"/>
                    <a:pt x="53" y="214"/>
                    <a:pt x="61" y="221"/>
                  </a:cubicBezTo>
                  <a:cubicBezTo>
                    <a:pt x="69" y="228"/>
                    <a:pt x="80" y="231"/>
                    <a:pt x="95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1506201" y="527051"/>
              <a:ext cx="90488" cy="120650"/>
            </a:xfrm>
            <a:custGeom>
              <a:rect b="b" l="l" r="r" t="t"/>
              <a:pathLst>
                <a:path extrusionOk="0" h="76" w="57">
                  <a:moveTo>
                    <a:pt x="47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0"/>
                  </a:lnTo>
                  <a:lnTo>
                    <a:pt x="38" y="5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57" y="50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11614151" y="527051"/>
              <a:ext cx="80963" cy="95250"/>
            </a:xfrm>
            <a:custGeom>
              <a:rect b="b" l="l" r="r" t="t"/>
              <a:pathLst>
                <a:path extrusionOk="0" h="60" w="51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11714163" y="527051"/>
              <a:ext cx="76200" cy="95250"/>
            </a:xfrm>
            <a:custGeom>
              <a:rect b="b" l="l" r="r" t="t"/>
              <a:pathLst>
                <a:path extrusionOk="0" h="266" w="213">
                  <a:moveTo>
                    <a:pt x="60" y="164"/>
                  </a:moveTo>
                  <a:cubicBezTo>
                    <a:pt x="43" y="157"/>
                    <a:pt x="30" y="147"/>
                    <a:pt x="22" y="134"/>
                  </a:cubicBezTo>
                  <a:cubicBezTo>
                    <a:pt x="14" y="121"/>
                    <a:pt x="11" y="106"/>
                    <a:pt x="11" y="87"/>
                  </a:cubicBezTo>
                  <a:cubicBezTo>
                    <a:pt x="11" y="59"/>
                    <a:pt x="19" y="38"/>
                    <a:pt x="37" y="22"/>
                  </a:cubicBezTo>
                  <a:cubicBezTo>
                    <a:pt x="54" y="7"/>
                    <a:pt x="83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0" y="173"/>
                    <a:pt x="117" y="173"/>
                    <a:pt x="114" y="173"/>
                  </a:cubicBezTo>
                  <a:cubicBezTo>
                    <a:pt x="111" y="173"/>
                    <a:pt x="108" y="173"/>
                    <a:pt x="105" y="173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60" y="164"/>
                  </a:lnTo>
                  <a:close/>
                  <a:moveTo>
                    <a:pt x="61" y="87"/>
                  </a:moveTo>
                  <a:cubicBezTo>
                    <a:pt x="61" y="101"/>
                    <a:pt x="65" y="111"/>
                    <a:pt x="74" y="119"/>
                  </a:cubicBezTo>
                  <a:cubicBezTo>
                    <a:pt x="84" y="126"/>
                    <a:pt x="101" y="129"/>
                    <a:pt x="125" y="129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00" y="43"/>
                    <a:pt x="83" y="47"/>
                    <a:pt x="74" y="54"/>
                  </a:cubicBezTo>
                  <a:cubicBezTo>
                    <a:pt x="65" y="61"/>
                    <a:pt x="61" y="72"/>
                    <a:pt x="61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10766426" y="638176"/>
              <a:ext cx="123825" cy="158750"/>
            </a:xfrm>
            <a:custGeom>
              <a:rect b="b" l="l" r="r" t="t"/>
              <a:pathLst>
                <a:path extrusionOk="0" h="100" w="78">
                  <a:moveTo>
                    <a:pt x="0" y="0"/>
                  </a:moveTo>
                  <a:lnTo>
                    <a:pt x="16" y="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62" y="12"/>
                  </a:lnTo>
                  <a:lnTo>
                    <a:pt x="78" y="16"/>
                  </a:lnTo>
                  <a:lnTo>
                    <a:pt x="78" y="100"/>
                  </a:lnTo>
                  <a:lnTo>
                    <a:pt x="66" y="97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45" y="70"/>
                  </a:lnTo>
                  <a:lnTo>
                    <a:pt x="33" y="6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0914063" y="674688"/>
              <a:ext cx="107950" cy="141288"/>
            </a:xfrm>
            <a:custGeom>
              <a:rect b="b" l="l" r="r" t="t"/>
              <a:pathLst>
                <a:path extrusionOk="0" h="391" w="303">
                  <a:moveTo>
                    <a:pt x="157" y="386"/>
                  </a:moveTo>
                  <a:cubicBezTo>
                    <a:pt x="133" y="381"/>
                    <a:pt x="112" y="373"/>
                    <a:pt x="93" y="362"/>
                  </a:cubicBezTo>
                  <a:cubicBezTo>
                    <a:pt x="74" y="350"/>
                    <a:pt x="57" y="335"/>
                    <a:pt x="43" y="317"/>
                  </a:cubicBezTo>
                  <a:cubicBezTo>
                    <a:pt x="29" y="299"/>
                    <a:pt x="19" y="278"/>
                    <a:pt x="11" y="254"/>
                  </a:cubicBezTo>
                  <a:cubicBezTo>
                    <a:pt x="3" y="230"/>
                    <a:pt x="0" y="203"/>
                    <a:pt x="0" y="17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3" y="97"/>
                    <a:pt x="11" y="77"/>
                  </a:cubicBezTo>
                  <a:cubicBezTo>
                    <a:pt x="19" y="57"/>
                    <a:pt x="29" y="41"/>
                    <a:pt x="43" y="28"/>
                  </a:cubicBezTo>
                  <a:cubicBezTo>
                    <a:pt x="57" y="16"/>
                    <a:pt x="74" y="8"/>
                    <a:pt x="93" y="4"/>
                  </a:cubicBezTo>
                  <a:cubicBezTo>
                    <a:pt x="112" y="0"/>
                    <a:pt x="134" y="0"/>
                    <a:pt x="157" y="5"/>
                  </a:cubicBezTo>
                  <a:cubicBezTo>
                    <a:pt x="178" y="9"/>
                    <a:pt x="197" y="16"/>
                    <a:pt x="214" y="25"/>
                  </a:cubicBezTo>
                  <a:cubicBezTo>
                    <a:pt x="231" y="35"/>
                    <a:pt x="245" y="46"/>
                    <a:pt x="258" y="59"/>
                  </a:cubicBezTo>
                  <a:cubicBezTo>
                    <a:pt x="270" y="71"/>
                    <a:pt x="280" y="86"/>
                    <a:pt x="287" y="101"/>
                  </a:cubicBezTo>
                  <a:cubicBezTo>
                    <a:pt x="295" y="117"/>
                    <a:pt x="300" y="133"/>
                    <a:pt x="303" y="150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47" y="129"/>
                    <a:pt x="243" y="119"/>
                    <a:pt x="238" y="109"/>
                  </a:cubicBezTo>
                  <a:cubicBezTo>
                    <a:pt x="233" y="100"/>
                    <a:pt x="226" y="91"/>
                    <a:pt x="219" y="83"/>
                  </a:cubicBezTo>
                  <a:cubicBezTo>
                    <a:pt x="211" y="75"/>
                    <a:pt x="202" y="68"/>
                    <a:pt x="192" y="63"/>
                  </a:cubicBezTo>
                  <a:cubicBezTo>
                    <a:pt x="181" y="57"/>
                    <a:pt x="170" y="53"/>
                    <a:pt x="157" y="51"/>
                  </a:cubicBezTo>
                  <a:cubicBezTo>
                    <a:pt x="142" y="48"/>
                    <a:pt x="128" y="48"/>
                    <a:pt x="115" y="50"/>
                  </a:cubicBezTo>
                  <a:cubicBezTo>
                    <a:pt x="102" y="53"/>
                    <a:pt x="91" y="59"/>
                    <a:pt x="82" y="69"/>
                  </a:cubicBezTo>
                  <a:cubicBezTo>
                    <a:pt x="72" y="78"/>
                    <a:pt x="65" y="90"/>
                    <a:pt x="60" y="105"/>
                  </a:cubicBezTo>
                  <a:cubicBezTo>
                    <a:pt x="54" y="120"/>
                    <a:pt x="52" y="138"/>
                    <a:pt x="52" y="159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207"/>
                    <a:pt x="54" y="227"/>
                    <a:pt x="60" y="245"/>
                  </a:cubicBezTo>
                  <a:cubicBezTo>
                    <a:pt x="65" y="263"/>
                    <a:pt x="73" y="279"/>
                    <a:pt x="82" y="292"/>
                  </a:cubicBezTo>
                  <a:cubicBezTo>
                    <a:pt x="91" y="305"/>
                    <a:pt x="102" y="315"/>
                    <a:pt x="115" y="323"/>
                  </a:cubicBezTo>
                  <a:cubicBezTo>
                    <a:pt x="128" y="332"/>
                    <a:pt x="142" y="337"/>
                    <a:pt x="157" y="340"/>
                  </a:cubicBezTo>
                  <a:cubicBezTo>
                    <a:pt x="183" y="345"/>
                    <a:pt x="203" y="342"/>
                    <a:pt x="219" y="331"/>
                  </a:cubicBezTo>
                  <a:cubicBezTo>
                    <a:pt x="234" y="321"/>
                    <a:pt x="245" y="304"/>
                    <a:pt x="250" y="28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0" y="311"/>
                    <a:pt x="295" y="326"/>
                    <a:pt x="287" y="339"/>
                  </a:cubicBezTo>
                  <a:cubicBezTo>
                    <a:pt x="280" y="353"/>
                    <a:pt x="270" y="363"/>
                    <a:pt x="258" y="372"/>
                  </a:cubicBezTo>
                  <a:cubicBezTo>
                    <a:pt x="245" y="380"/>
                    <a:pt x="231" y="386"/>
                    <a:pt x="214" y="388"/>
                  </a:cubicBezTo>
                  <a:cubicBezTo>
                    <a:pt x="197" y="391"/>
                    <a:pt x="178" y="390"/>
                    <a:pt x="157" y="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11044238" y="693738"/>
              <a:ext cx="103188" cy="153988"/>
            </a:xfrm>
            <a:custGeom>
              <a:rect b="b" l="l" r="r" t="t"/>
              <a:pathLst>
                <a:path extrusionOk="0" h="97" w="65">
                  <a:moveTo>
                    <a:pt x="0" y="0"/>
                  </a:moveTo>
                  <a:lnTo>
                    <a:pt x="65" y="13"/>
                  </a:lnTo>
                  <a:lnTo>
                    <a:pt x="65" y="97"/>
                  </a:lnTo>
                  <a:lnTo>
                    <a:pt x="54" y="95"/>
                  </a:lnTo>
                  <a:lnTo>
                    <a:pt x="54" y="21"/>
                  </a:lnTo>
                  <a:lnTo>
                    <a:pt x="11" y="12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 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>
            <p:ph idx="12" type="sldNum"/>
          </p:nvPr>
        </p:nvSpPr>
        <p:spPr>
          <a:xfrm>
            <a:off x="11337973" y="5993409"/>
            <a:ext cx="63409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73" name="Google Shape;73;p6"/>
          <p:cNvPicPr preferRelativeResize="0"/>
          <p:nvPr/>
        </p:nvPicPr>
        <p:blipFill rotWithShape="1">
          <a:blip r:embed="rId2">
            <a:alphaModFix/>
          </a:blip>
          <a:srcRect b="55243" l="54490" r="5870" t="31004"/>
          <a:stretch/>
        </p:blipFill>
        <p:spPr>
          <a:xfrm>
            <a:off x="251345" y="6147297"/>
            <a:ext cx="1432763" cy="70293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6"/>
          <p:cNvSpPr txBox="1"/>
          <p:nvPr/>
        </p:nvSpPr>
        <p:spPr>
          <a:xfrm>
            <a:off x="6969150" y="6397446"/>
            <a:ext cx="4254518" cy="301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Материалы методического пособия предназначены исключительно для использования тренерами </a:t>
            </a:r>
            <a:b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АО «Корпорация «МСП». Копирование, распространение и передача третьим лицам допускается </a:t>
            </a:r>
            <a:b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по согласованию с правообладателем.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75;p6"/>
          <p:cNvGrpSpPr/>
          <p:nvPr/>
        </p:nvGrpSpPr>
        <p:grpSpPr>
          <a:xfrm>
            <a:off x="11234605" y="6324814"/>
            <a:ext cx="737465" cy="385399"/>
            <a:chOff x="10666413" y="373063"/>
            <a:chExt cx="1123950" cy="587376"/>
          </a:xfrm>
        </p:grpSpPr>
        <p:sp>
          <p:nvSpPr>
            <p:cNvPr id="76" name="Google Shape;76;p6"/>
            <p:cNvSpPr/>
            <p:nvPr/>
          </p:nvSpPr>
          <p:spPr>
            <a:xfrm>
              <a:off x="10666413" y="373063"/>
              <a:ext cx="400050" cy="382588"/>
            </a:xfrm>
            <a:custGeom>
              <a:rect b="b" l="l" r="r" t="t"/>
              <a:pathLst>
                <a:path extrusionOk="0" h="241" w="252">
                  <a:moveTo>
                    <a:pt x="252" y="5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0" y="241"/>
                  </a:lnTo>
                  <a:lnTo>
                    <a:pt x="10" y="12"/>
                  </a:lnTo>
                  <a:lnTo>
                    <a:pt x="252" y="60"/>
                  </a:lnTo>
                  <a:lnTo>
                    <a:pt x="252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11044238" y="800101"/>
              <a:ext cx="196850" cy="160338"/>
            </a:xfrm>
            <a:custGeom>
              <a:rect b="b" l="l" r="r" t="t"/>
              <a:pathLst>
                <a:path extrusionOk="0" h="101" w="124">
                  <a:moveTo>
                    <a:pt x="114" y="0"/>
                  </a:moveTo>
                  <a:lnTo>
                    <a:pt x="114" y="8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24" y="101"/>
                  </a:lnTo>
                  <a:lnTo>
                    <a:pt x="124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10764838" y="488951"/>
              <a:ext cx="100013" cy="133350"/>
            </a:xfrm>
            <a:custGeom>
              <a:rect b="b" l="l" r="r" t="t"/>
              <a:pathLst>
                <a:path extrusionOk="0" h="84" w="63">
                  <a:moveTo>
                    <a:pt x="0" y="0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22" y="3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1" y="40"/>
                  </a:lnTo>
                  <a:lnTo>
                    <a:pt x="63" y="84"/>
                  </a:lnTo>
                  <a:lnTo>
                    <a:pt x="49" y="84"/>
                  </a:lnTo>
                  <a:lnTo>
                    <a:pt x="22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10877551" y="525463"/>
              <a:ext cx="87313" cy="98425"/>
            </a:xfrm>
            <a:custGeom>
              <a:rect b="b" l="l" r="r" t="t"/>
              <a:pathLst>
                <a:path extrusionOk="0" h="275" w="245">
                  <a:moveTo>
                    <a:pt x="122" y="275"/>
                  </a:moveTo>
                  <a:cubicBezTo>
                    <a:pt x="84" y="275"/>
                    <a:pt x="54" y="264"/>
                    <a:pt x="33" y="242"/>
                  </a:cubicBezTo>
                  <a:cubicBezTo>
                    <a:pt x="11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5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5" y="88"/>
                    <a:pt x="245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87"/>
                    <a:pt x="234" y="219"/>
                    <a:pt x="212" y="241"/>
                  </a:cubicBezTo>
                  <a:cubicBezTo>
                    <a:pt x="190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5" y="231"/>
                    <a:pt x="162" y="224"/>
                    <a:pt x="175" y="210"/>
                  </a:cubicBezTo>
                  <a:cubicBezTo>
                    <a:pt x="188" y="196"/>
                    <a:pt x="195" y="175"/>
                    <a:pt x="195" y="14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01"/>
                    <a:pt x="188" y="79"/>
                    <a:pt x="175" y="65"/>
                  </a:cubicBezTo>
                  <a:cubicBezTo>
                    <a:pt x="162" y="51"/>
                    <a:pt x="145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10985501" y="525463"/>
              <a:ext cx="85725" cy="134938"/>
            </a:xfrm>
            <a:custGeom>
              <a:rect b="b" l="l" r="r" t="t"/>
              <a:pathLst>
                <a:path extrusionOk="0" h="377" w="240">
                  <a:moveTo>
                    <a:pt x="0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70" y="16"/>
                    <a:pt x="83" y="10"/>
                  </a:cubicBezTo>
                  <a:cubicBezTo>
                    <a:pt x="97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1" y="22"/>
                    <a:pt x="210" y="33"/>
                  </a:cubicBezTo>
                  <a:cubicBezTo>
                    <a:pt x="220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7" y="217"/>
                    <a:pt x="219" y="231"/>
                    <a:pt x="210" y="242"/>
                  </a:cubicBezTo>
                  <a:cubicBezTo>
                    <a:pt x="200" y="253"/>
                    <a:pt x="189" y="261"/>
                    <a:pt x="176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9" y="272"/>
                    <a:pt x="86" y="267"/>
                  </a:cubicBezTo>
                  <a:cubicBezTo>
                    <a:pt x="73" y="261"/>
                    <a:pt x="61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1" y="231"/>
                    <a:pt x="158" y="224"/>
                    <a:pt x="171" y="210"/>
                  </a:cubicBezTo>
                  <a:cubicBezTo>
                    <a:pt x="184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1" y="66"/>
                  </a:cubicBezTo>
                  <a:cubicBezTo>
                    <a:pt x="158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5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5" y="195"/>
                    <a:pt x="68" y="210"/>
                  </a:cubicBezTo>
                  <a:cubicBezTo>
                    <a:pt x="81" y="224"/>
                    <a:pt x="98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11093451" y="527051"/>
              <a:ext cx="77788" cy="95250"/>
            </a:xfrm>
            <a:custGeom>
              <a:rect b="b" l="l" r="r" t="t"/>
              <a:pathLst>
                <a:path extrusionOk="0" h="60" w="49">
                  <a:moveTo>
                    <a:pt x="0" y="0"/>
                  </a:moveTo>
                  <a:lnTo>
                    <a:pt x="49" y="0"/>
                  </a:lnTo>
                  <a:lnTo>
                    <a:pt x="49" y="60"/>
                  </a:lnTo>
                  <a:lnTo>
                    <a:pt x="38" y="60"/>
                  </a:lnTo>
                  <a:lnTo>
                    <a:pt x="38" y="10"/>
                  </a:lnTo>
                  <a:lnTo>
                    <a:pt x="10" y="1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11191876" y="525463"/>
              <a:ext cx="87313" cy="98425"/>
            </a:xfrm>
            <a:custGeom>
              <a:rect b="b" l="l" r="r" t="t"/>
              <a:pathLst>
                <a:path extrusionOk="0" h="275" w="244">
                  <a:moveTo>
                    <a:pt x="122" y="275"/>
                  </a:moveTo>
                  <a:cubicBezTo>
                    <a:pt x="84" y="275"/>
                    <a:pt x="54" y="264"/>
                    <a:pt x="32" y="242"/>
                  </a:cubicBezTo>
                  <a:cubicBezTo>
                    <a:pt x="10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4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4" y="88"/>
                    <a:pt x="244" y="130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87"/>
                    <a:pt x="233" y="219"/>
                    <a:pt x="211" y="241"/>
                  </a:cubicBezTo>
                  <a:cubicBezTo>
                    <a:pt x="189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4" y="231"/>
                    <a:pt x="162" y="224"/>
                    <a:pt x="175" y="210"/>
                  </a:cubicBezTo>
                  <a:cubicBezTo>
                    <a:pt x="188" y="196"/>
                    <a:pt x="194" y="175"/>
                    <a:pt x="194" y="145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01"/>
                    <a:pt x="188" y="79"/>
                    <a:pt x="175" y="65"/>
                  </a:cubicBezTo>
                  <a:cubicBezTo>
                    <a:pt x="162" y="51"/>
                    <a:pt x="144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11301413" y="525463"/>
              <a:ext cx="85725" cy="134938"/>
            </a:xfrm>
            <a:custGeom>
              <a:rect b="b" l="l" r="r" t="t"/>
              <a:pathLst>
                <a:path extrusionOk="0" h="377" w="240">
                  <a:moveTo>
                    <a:pt x="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69" y="16"/>
                    <a:pt x="83" y="10"/>
                  </a:cubicBezTo>
                  <a:cubicBezTo>
                    <a:pt x="96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0" y="22"/>
                    <a:pt x="210" y="33"/>
                  </a:cubicBezTo>
                  <a:cubicBezTo>
                    <a:pt x="219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6" y="217"/>
                    <a:pt x="219" y="231"/>
                    <a:pt x="209" y="242"/>
                  </a:cubicBezTo>
                  <a:cubicBezTo>
                    <a:pt x="200" y="253"/>
                    <a:pt x="188" y="261"/>
                    <a:pt x="175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8" y="272"/>
                    <a:pt x="85" y="267"/>
                  </a:cubicBezTo>
                  <a:cubicBezTo>
                    <a:pt x="73" y="261"/>
                    <a:pt x="60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0" y="231"/>
                    <a:pt x="158" y="224"/>
                    <a:pt x="170" y="210"/>
                  </a:cubicBezTo>
                  <a:cubicBezTo>
                    <a:pt x="183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0" y="66"/>
                  </a:cubicBezTo>
                  <a:cubicBezTo>
                    <a:pt x="157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4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4" y="195"/>
                    <a:pt x="67" y="210"/>
                  </a:cubicBezTo>
                  <a:cubicBezTo>
                    <a:pt x="80" y="224"/>
                    <a:pt x="97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11401426" y="525463"/>
              <a:ext cx="79375" cy="98425"/>
            </a:xfrm>
            <a:custGeom>
              <a:rect b="b" l="l" r="r" t="t"/>
              <a:pathLst>
                <a:path extrusionOk="0" h="275" w="223">
                  <a:moveTo>
                    <a:pt x="90" y="275"/>
                  </a:moveTo>
                  <a:cubicBezTo>
                    <a:pt x="60" y="275"/>
                    <a:pt x="37" y="268"/>
                    <a:pt x="22" y="254"/>
                  </a:cubicBezTo>
                  <a:cubicBezTo>
                    <a:pt x="7" y="240"/>
                    <a:pt x="0" y="220"/>
                    <a:pt x="0" y="196"/>
                  </a:cubicBezTo>
                  <a:cubicBezTo>
                    <a:pt x="0" y="169"/>
                    <a:pt x="9" y="148"/>
                    <a:pt x="26" y="133"/>
                  </a:cubicBezTo>
                  <a:cubicBezTo>
                    <a:pt x="44" y="117"/>
                    <a:pt x="74" y="109"/>
                    <a:pt x="114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78"/>
                    <a:pt x="171" y="65"/>
                    <a:pt x="162" y="56"/>
                  </a:cubicBezTo>
                  <a:cubicBezTo>
                    <a:pt x="153" y="48"/>
                    <a:pt x="138" y="44"/>
                    <a:pt x="117" y="44"/>
                  </a:cubicBezTo>
                  <a:cubicBezTo>
                    <a:pt x="98" y="44"/>
                    <a:pt x="84" y="47"/>
                    <a:pt x="75" y="54"/>
                  </a:cubicBezTo>
                  <a:cubicBezTo>
                    <a:pt x="66" y="60"/>
                    <a:pt x="61" y="69"/>
                    <a:pt x="5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68"/>
                    <a:pt x="14" y="58"/>
                    <a:pt x="18" y="48"/>
                  </a:cubicBezTo>
                  <a:cubicBezTo>
                    <a:pt x="23" y="39"/>
                    <a:pt x="30" y="30"/>
                    <a:pt x="39" y="23"/>
                  </a:cubicBezTo>
                  <a:cubicBezTo>
                    <a:pt x="48" y="16"/>
                    <a:pt x="59" y="11"/>
                    <a:pt x="72" y="6"/>
                  </a:cubicBezTo>
                  <a:cubicBezTo>
                    <a:pt x="85" y="2"/>
                    <a:pt x="100" y="0"/>
                    <a:pt x="117" y="0"/>
                  </a:cubicBezTo>
                  <a:cubicBezTo>
                    <a:pt x="153" y="0"/>
                    <a:pt x="180" y="8"/>
                    <a:pt x="197" y="25"/>
                  </a:cubicBezTo>
                  <a:cubicBezTo>
                    <a:pt x="215" y="41"/>
                    <a:pt x="223" y="65"/>
                    <a:pt x="223" y="9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57" y="260"/>
                    <a:pt x="128" y="275"/>
                    <a:pt x="90" y="275"/>
                  </a:cubicBezTo>
                  <a:close/>
                  <a:moveTo>
                    <a:pt x="95" y="231"/>
                  </a:moveTo>
                  <a:cubicBezTo>
                    <a:pt x="106" y="231"/>
                    <a:pt x="117" y="230"/>
                    <a:pt x="127" y="226"/>
                  </a:cubicBezTo>
                  <a:cubicBezTo>
                    <a:pt x="136" y="222"/>
                    <a:pt x="145" y="217"/>
                    <a:pt x="152" y="210"/>
                  </a:cubicBezTo>
                  <a:cubicBezTo>
                    <a:pt x="159" y="204"/>
                    <a:pt x="165" y="196"/>
                    <a:pt x="169" y="187"/>
                  </a:cubicBezTo>
                  <a:cubicBezTo>
                    <a:pt x="173" y="178"/>
                    <a:pt x="175" y="169"/>
                    <a:pt x="175" y="15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92" y="149"/>
                    <a:pt x="74" y="154"/>
                    <a:pt x="65" y="162"/>
                  </a:cubicBezTo>
                  <a:cubicBezTo>
                    <a:pt x="55" y="170"/>
                    <a:pt x="50" y="181"/>
                    <a:pt x="50" y="195"/>
                  </a:cubicBezTo>
                  <a:cubicBezTo>
                    <a:pt x="50" y="206"/>
                    <a:pt x="53" y="214"/>
                    <a:pt x="61" y="221"/>
                  </a:cubicBezTo>
                  <a:cubicBezTo>
                    <a:pt x="69" y="228"/>
                    <a:pt x="80" y="231"/>
                    <a:pt x="95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11506201" y="527051"/>
              <a:ext cx="90488" cy="120650"/>
            </a:xfrm>
            <a:custGeom>
              <a:rect b="b" l="l" r="r" t="t"/>
              <a:pathLst>
                <a:path extrusionOk="0" h="76" w="57">
                  <a:moveTo>
                    <a:pt x="47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0"/>
                  </a:lnTo>
                  <a:lnTo>
                    <a:pt x="38" y="5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57" y="50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11614151" y="527051"/>
              <a:ext cx="80963" cy="95250"/>
            </a:xfrm>
            <a:custGeom>
              <a:rect b="b" l="l" r="r" t="t"/>
              <a:pathLst>
                <a:path extrusionOk="0" h="60" w="51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11714163" y="527051"/>
              <a:ext cx="76200" cy="95250"/>
            </a:xfrm>
            <a:custGeom>
              <a:rect b="b" l="l" r="r" t="t"/>
              <a:pathLst>
                <a:path extrusionOk="0" h="266" w="213">
                  <a:moveTo>
                    <a:pt x="60" y="164"/>
                  </a:moveTo>
                  <a:cubicBezTo>
                    <a:pt x="43" y="157"/>
                    <a:pt x="30" y="147"/>
                    <a:pt x="22" y="134"/>
                  </a:cubicBezTo>
                  <a:cubicBezTo>
                    <a:pt x="14" y="121"/>
                    <a:pt x="11" y="106"/>
                    <a:pt x="11" y="87"/>
                  </a:cubicBezTo>
                  <a:cubicBezTo>
                    <a:pt x="11" y="59"/>
                    <a:pt x="19" y="38"/>
                    <a:pt x="37" y="22"/>
                  </a:cubicBezTo>
                  <a:cubicBezTo>
                    <a:pt x="54" y="7"/>
                    <a:pt x="83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0" y="173"/>
                    <a:pt x="117" y="173"/>
                    <a:pt x="114" y="173"/>
                  </a:cubicBezTo>
                  <a:cubicBezTo>
                    <a:pt x="111" y="173"/>
                    <a:pt x="108" y="173"/>
                    <a:pt x="105" y="173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60" y="164"/>
                  </a:lnTo>
                  <a:close/>
                  <a:moveTo>
                    <a:pt x="61" y="87"/>
                  </a:moveTo>
                  <a:cubicBezTo>
                    <a:pt x="61" y="101"/>
                    <a:pt x="65" y="111"/>
                    <a:pt x="74" y="119"/>
                  </a:cubicBezTo>
                  <a:cubicBezTo>
                    <a:pt x="84" y="126"/>
                    <a:pt x="101" y="129"/>
                    <a:pt x="125" y="129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00" y="43"/>
                    <a:pt x="83" y="47"/>
                    <a:pt x="74" y="54"/>
                  </a:cubicBezTo>
                  <a:cubicBezTo>
                    <a:pt x="65" y="61"/>
                    <a:pt x="61" y="72"/>
                    <a:pt x="61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10766426" y="638176"/>
              <a:ext cx="123825" cy="158750"/>
            </a:xfrm>
            <a:custGeom>
              <a:rect b="b" l="l" r="r" t="t"/>
              <a:pathLst>
                <a:path extrusionOk="0" h="100" w="78">
                  <a:moveTo>
                    <a:pt x="0" y="0"/>
                  </a:moveTo>
                  <a:lnTo>
                    <a:pt x="16" y="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62" y="12"/>
                  </a:lnTo>
                  <a:lnTo>
                    <a:pt x="78" y="16"/>
                  </a:lnTo>
                  <a:lnTo>
                    <a:pt x="78" y="100"/>
                  </a:lnTo>
                  <a:lnTo>
                    <a:pt x="66" y="97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45" y="70"/>
                  </a:lnTo>
                  <a:lnTo>
                    <a:pt x="33" y="6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10914063" y="674688"/>
              <a:ext cx="107950" cy="141288"/>
            </a:xfrm>
            <a:custGeom>
              <a:rect b="b" l="l" r="r" t="t"/>
              <a:pathLst>
                <a:path extrusionOk="0" h="391" w="303">
                  <a:moveTo>
                    <a:pt x="157" y="386"/>
                  </a:moveTo>
                  <a:cubicBezTo>
                    <a:pt x="133" y="381"/>
                    <a:pt x="112" y="373"/>
                    <a:pt x="93" y="362"/>
                  </a:cubicBezTo>
                  <a:cubicBezTo>
                    <a:pt x="74" y="350"/>
                    <a:pt x="57" y="335"/>
                    <a:pt x="43" y="317"/>
                  </a:cubicBezTo>
                  <a:cubicBezTo>
                    <a:pt x="29" y="299"/>
                    <a:pt x="19" y="278"/>
                    <a:pt x="11" y="254"/>
                  </a:cubicBezTo>
                  <a:cubicBezTo>
                    <a:pt x="3" y="230"/>
                    <a:pt x="0" y="203"/>
                    <a:pt x="0" y="17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3" y="97"/>
                    <a:pt x="11" y="77"/>
                  </a:cubicBezTo>
                  <a:cubicBezTo>
                    <a:pt x="19" y="57"/>
                    <a:pt x="29" y="41"/>
                    <a:pt x="43" y="28"/>
                  </a:cubicBezTo>
                  <a:cubicBezTo>
                    <a:pt x="57" y="16"/>
                    <a:pt x="74" y="8"/>
                    <a:pt x="93" y="4"/>
                  </a:cubicBezTo>
                  <a:cubicBezTo>
                    <a:pt x="112" y="0"/>
                    <a:pt x="134" y="0"/>
                    <a:pt x="157" y="5"/>
                  </a:cubicBezTo>
                  <a:cubicBezTo>
                    <a:pt x="178" y="9"/>
                    <a:pt x="197" y="16"/>
                    <a:pt x="214" y="25"/>
                  </a:cubicBezTo>
                  <a:cubicBezTo>
                    <a:pt x="231" y="35"/>
                    <a:pt x="245" y="46"/>
                    <a:pt x="258" y="59"/>
                  </a:cubicBezTo>
                  <a:cubicBezTo>
                    <a:pt x="270" y="71"/>
                    <a:pt x="280" y="86"/>
                    <a:pt x="287" y="101"/>
                  </a:cubicBezTo>
                  <a:cubicBezTo>
                    <a:pt x="295" y="117"/>
                    <a:pt x="300" y="133"/>
                    <a:pt x="303" y="150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47" y="129"/>
                    <a:pt x="243" y="119"/>
                    <a:pt x="238" y="109"/>
                  </a:cubicBezTo>
                  <a:cubicBezTo>
                    <a:pt x="233" y="100"/>
                    <a:pt x="226" y="91"/>
                    <a:pt x="219" y="83"/>
                  </a:cubicBezTo>
                  <a:cubicBezTo>
                    <a:pt x="211" y="75"/>
                    <a:pt x="202" y="68"/>
                    <a:pt x="192" y="63"/>
                  </a:cubicBezTo>
                  <a:cubicBezTo>
                    <a:pt x="181" y="57"/>
                    <a:pt x="170" y="53"/>
                    <a:pt x="157" y="51"/>
                  </a:cubicBezTo>
                  <a:cubicBezTo>
                    <a:pt x="142" y="48"/>
                    <a:pt x="128" y="48"/>
                    <a:pt x="115" y="50"/>
                  </a:cubicBezTo>
                  <a:cubicBezTo>
                    <a:pt x="102" y="53"/>
                    <a:pt x="91" y="59"/>
                    <a:pt x="82" y="69"/>
                  </a:cubicBezTo>
                  <a:cubicBezTo>
                    <a:pt x="72" y="78"/>
                    <a:pt x="65" y="90"/>
                    <a:pt x="60" y="105"/>
                  </a:cubicBezTo>
                  <a:cubicBezTo>
                    <a:pt x="54" y="120"/>
                    <a:pt x="52" y="138"/>
                    <a:pt x="52" y="159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207"/>
                    <a:pt x="54" y="227"/>
                    <a:pt x="60" y="245"/>
                  </a:cubicBezTo>
                  <a:cubicBezTo>
                    <a:pt x="65" y="263"/>
                    <a:pt x="73" y="279"/>
                    <a:pt x="82" y="292"/>
                  </a:cubicBezTo>
                  <a:cubicBezTo>
                    <a:pt x="91" y="305"/>
                    <a:pt x="102" y="315"/>
                    <a:pt x="115" y="323"/>
                  </a:cubicBezTo>
                  <a:cubicBezTo>
                    <a:pt x="128" y="332"/>
                    <a:pt x="142" y="337"/>
                    <a:pt x="157" y="340"/>
                  </a:cubicBezTo>
                  <a:cubicBezTo>
                    <a:pt x="183" y="345"/>
                    <a:pt x="203" y="342"/>
                    <a:pt x="219" y="331"/>
                  </a:cubicBezTo>
                  <a:cubicBezTo>
                    <a:pt x="234" y="321"/>
                    <a:pt x="245" y="304"/>
                    <a:pt x="250" y="28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0" y="311"/>
                    <a:pt x="295" y="326"/>
                    <a:pt x="287" y="339"/>
                  </a:cubicBezTo>
                  <a:cubicBezTo>
                    <a:pt x="280" y="353"/>
                    <a:pt x="270" y="363"/>
                    <a:pt x="258" y="372"/>
                  </a:cubicBezTo>
                  <a:cubicBezTo>
                    <a:pt x="245" y="380"/>
                    <a:pt x="231" y="386"/>
                    <a:pt x="214" y="388"/>
                  </a:cubicBezTo>
                  <a:cubicBezTo>
                    <a:pt x="197" y="391"/>
                    <a:pt x="178" y="390"/>
                    <a:pt x="157" y="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11044238" y="693738"/>
              <a:ext cx="103188" cy="153988"/>
            </a:xfrm>
            <a:custGeom>
              <a:rect b="b" l="l" r="r" t="t"/>
              <a:pathLst>
                <a:path extrusionOk="0" h="97" w="65">
                  <a:moveTo>
                    <a:pt x="0" y="0"/>
                  </a:moveTo>
                  <a:lnTo>
                    <a:pt x="65" y="13"/>
                  </a:lnTo>
                  <a:lnTo>
                    <a:pt x="65" y="97"/>
                  </a:lnTo>
                  <a:lnTo>
                    <a:pt x="54" y="95"/>
                  </a:lnTo>
                  <a:lnTo>
                    <a:pt x="54" y="21"/>
                  </a:lnTo>
                  <a:lnTo>
                    <a:pt x="11" y="12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showMasterSp="0">
  <p:cSld name="Только заголовок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 txBox="1"/>
          <p:nvPr>
            <p:ph type="title"/>
          </p:nvPr>
        </p:nvSpPr>
        <p:spPr>
          <a:xfrm>
            <a:off x="550862" y="407976"/>
            <a:ext cx="9608331" cy="387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834"/>
              </a:buClr>
              <a:buSzPts val="2800"/>
              <a:buFont typeface="Open Sans SemiBold"/>
              <a:buNone/>
              <a:defRPr sz="2800">
                <a:solidFill>
                  <a:srgbClr val="2428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93" name="Google Shape;93;p7"/>
          <p:cNvCxnSpPr/>
          <p:nvPr/>
        </p:nvCxnSpPr>
        <p:spPr>
          <a:xfrm>
            <a:off x="550862" y="968502"/>
            <a:ext cx="11641139" cy="1"/>
          </a:xfrm>
          <a:prstGeom prst="straightConnector1">
            <a:avLst/>
          </a:prstGeom>
          <a:noFill/>
          <a:ln cap="flat" cmpd="sng" w="9525">
            <a:solidFill>
              <a:srgbClr val="D1D1D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94" name="Google Shape;94;p7"/>
          <p:cNvSpPr txBox="1"/>
          <p:nvPr>
            <p:ph idx="12" type="sldNum"/>
          </p:nvPr>
        </p:nvSpPr>
        <p:spPr>
          <a:xfrm>
            <a:off x="11337973" y="5993409"/>
            <a:ext cx="63409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95" name="Google Shape;95;p7"/>
          <p:cNvPicPr preferRelativeResize="0"/>
          <p:nvPr/>
        </p:nvPicPr>
        <p:blipFill rotWithShape="1">
          <a:blip r:embed="rId2">
            <a:alphaModFix/>
          </a:blip>
          <a:srcRect b="55243" l="54490" r="5870" t="31004"/>
          <a:stretch/>
        </p:blipFill>
        <p:spPr>
          <a:xfrm>
            <a:off x="251345" y="6147297"/>
            <a:ext cx="1432763" cy="70293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7"/>
          <p:cNvSpPr txBox="1"/>
          <p:nvPr/>
        </p:nvSpPr>
        <p:spPr>
          <a:xfrm>
            <a:off x="6969150" y="6397446"/>
            <a:ext cx="4254518" cy="301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Материалы методического пособия предназначены исключительно для использования тренерами </a:t>
            </a:r>
            <a:b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АО «Корпорация «МСП». Копирование, распространение и передача третьим лицам допускается </a:t>
            </a:r>
            <a:b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по согласованию с правообладателем.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7"/>
          <p:cNvGrpSpPr/>
          <p:nvPr/>
        </p:nvGrpSpPr>
        <p:grpSpPr>
          <a:xfrm>
            <a:off x="11234605" y="6324814"/>
            <a:ext cx="737465" cy="385399"/>
            <a:chOff x="10666413" y="373063"/>
            <a:chExt cx="1123950" cy="587376"/>
          </a:xfrm>
        </p:grpSpPr>
        <p:sp>
          <p:nvSpPr>
            <p:cNvPr id="98" name="Google Shape;98;p7"/>
            <p:cNvSpPr/>
            <p:nvPr/>
          </p:nvSpPr>
          <p:spPr>
            <a:xfrm>
              <a:off x="10666413" y="373063"/>
              <a:ext cx="400050" cy="382588"/>
            </a:xfrm>
            <a:custGeom>
              <a:rect b="b" l="l" r="r" t="t"/>
              <a:pathLst>
                <a:path extrusionOk="0" h="241" w="252">
                  <a:moveTo>
                    <a:pt x="252" y="5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0" y="241"/>
                  </a:lnTo>
                  <a:lnTo>
                    <a:pt x="10" y="12"/>
                  </a:lnTo>
                  <a:lnTo>
                    <a:pt x="252" y="60"/>
                  </a:lnTo>
                  <a:lnTo>
                    <a:pt x="252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11044238" y="800101"/>
              <a:ext cx="196850" cy="160338"/>
            </a:xfrm>
            <a:custGeom>
              <a:rect b="b" l="l" r="r" t="t"/>
              <a:pathLst>
                <a:path extrusionOk="0" h="101" w="124">
                  <a:moveTo>
                    <a:pt x="114" y="0"/>
                  </a:moveTo>
                  <a:lnTo>
                    <a:pt x="114" y="8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24" y="101"/>
                  </a:lnTo>
                  <a:lnTo>
                    <a:pt x="124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10764838" y="488951"/>
              <a:ext cx="100013" cy="133350"/>
            </a:xfrm>
            <a:custGeom>
              <a:rect b="b" l="l" r="r" t="t"/>
              <a:pathLst>
                <a:path extrusionOk="0" h="84" w="63">
                  <a:moveTo>
                    <a:pt x="0" y="0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22" y="3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1" y="40"/>
                  </a:lnTo>
                  <a:lnTo>
                    <a:pt x="63" y="84"/>
                  </a:lnTo>
                  <a:lnTo>
                    <a:pt x="49" y="84"/>
                  </a:lnTo>
                  <a:lnTo>
                    <a:pt x="22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10877551" y="525463"/>
              <a:ext cx="87313" cy="98425"/>
            </a:xfrm>
            <a:custGeom>
              <a:rect b="b" l="l" r="r" t="t"/>
              <a:pathLst>
                <a:path extrusionOk="0" h="275" w="245">
                  <a:moveTo>
                    <a:pt x="122" y="275"/>
                  </a:moveTo>
                  <a:cubicBezTo>
                    <a:pt x="84" y="275"/>
                    <a:pt x="54" y="264"/>
                    <a:pt x="33" y="242"/>
                  </a:cubicBezTo>
                  <a:cubicBezTo>
                    <a:pt x="11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5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5" y="88"/>
                    <a:pt x="245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87"/>
                    <a:pt x="234" y="219"/>
                    <a:pt x="212" y="241"/>
                  </a:cubicBezTo>
                  <a:cubicBezTo>
                    <a:pt x="190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5" y="231"/>
                    <a:pt x="162" y="224"/>
                    <a:pt x="175" y="210"/>
                  </a:cubicBezTo>
                  <a:cubicBezTo>
                    <a:pt x="188" y="196"/>
                    <a:pt x="195" y="175"/>
                    <a:pt x="195" y="14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01"/>
                    <a:pt x="188" y="79"/>
                    <a:pt x="175" y="65"/>
                  </a:cubicBezTo>
                  <a:cubicBezTo>
                    <a:pt x="162" y="51"/>
                    <a:pt x="145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10985501" y="525463"/>
              <a:ext cx="85725" cy="134938"/>
            </a:xfrm>
            <a:custGeom>
              <a:rect b="b" l="l" r="r" t="t"/>
              <a:pathLst>
                <a:path extrusionOk="0" h="377" w="240">
                  <a:moveTo>
                    <a:pt x="0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70" y="16"/>
                    <a:pt x="83" y="10"/>
                  </a:cubicBezTo>
                  <a:cubicBezTo>
                    <a:pt x="97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1" y="22"/>
                    <a:pt x="210" y="33"/>
                  </a:cubicBezTo>
                  <a:cubicBezTo>
                    <a:pt x="220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7" y="217"/>
                    <a:pt x="219" y="231"/>
                    <a:pt x="210" y="242"/>
                  </a:cubicBezTo>
                  <a:cubicBezTo>
                    <a:pt x="200" y="253"/>
                    <a:pt x="189" y="261"/>
                    <a:pt x="176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9" y="272"/>
                    <a:pt x="86" y="267"/>
                  </a:cubicBezTo>
                  <a:cubicBezTo>
                    <a:pt x="73" y="261"/>
                    <a:pt x="61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1" y="231"/>
                    <a:pt x="158" y="224"/>
                    <a:pt x="171" y="210"/>
                  </a:cubicBezTo>
                  <a:cubicBezTo>
                    <a:pt x="184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1" y="66"/>
                  </a:cubicBezTo>
                  <a:cubicBezTo>
                    <a:pt x="158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5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5" y="195"/>
                    <a:pt x="68" y="210"/>
                  </a:cubicBezTo>
                  <a:cubicBezTo>
                    <a:pt x="81" y="224"/>
                    <a:pt x="98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11093451" y="527051"/>
              <a:ext cx="77788" cy="95250"/>
            </a:xfrm>
            <a:custGeom>
              <a:rect b="b" l="l" r="r" t="t"/>
              <a:pathLst>
                <a:path extrusionOk="0" h="60" w="49">
                  <a:moveTo>
                    <a:pt x="0" y="0"/>
                  </a:moveTo>
                  <a:lnTo>
                    <a:pt x="49" y="0"/>
                  </a:lnTo>
                  <a:lnTo>
                    <a:pt x="49" y="60"/>
                  </a:lnTo>
                  <a:lnTo>
                    <a:pt x="38" y="60"/>
                  </a:lnTo>
                  <a:lnTo>
                    <a:pt x="38" y="10"/>
                  </a:lnTo>
                  <a:lnTo>
                    <a:pt x="10" y="1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11191876" y="525463"/>
              <a:ext cx="87313" cy="98425"/>
            </a:xfrm>
            <a:custGeom>
              <a:rect b="b" l="l" r="r" t="t"/>
              <a:pathLst>
                <a:path extrusionOk="0" h="275" w="244">
                  <a:moveTo>
                    <a:pt x="122" y="275"/>
                  </a:moveTo>
                  <a:cubicBezTo>
                    <a:pt x="84" y="275"/>
                    <a:pt x="54" y="264"/>
                    <a:pt x="32" y="242"/>
                  </a:cubicBezTo>
                  <a:cubicBezTo>
                    <a:pt x="10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4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4" y="88"/>
                    <a:pt x="244" y="130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87"/>
                    <a:pt x="233" y="219"/>
                    <a:pt x="211" y="241"/>
                  </a:cubicBezTo>
                  <a:cubicBezTo>
                    <a:pt x="189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4" y="231"/>
                    <a:pt x="162" y="224"/>
                    <a:pt x="175" y="210"/>
                  </a:cubicBezTo>
                  <a:cubicBezTo>
                    <a:pt x="188" y="196"/>
                    <a:pt x="194" y="175"/>
                    <a:pt x="194" y="145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01"/>
                    <a:pt x="188" y="79"/>
                    <a:pt x="175" y="65"/>
                  </a:cubicBezTo>
                  <a:cubicBezTo>
                    <a:pt x="162" y="51"/>
                    <a:pt x="144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11301413" y="525463"/>
              <a:ext cx="85725" cy="134938"/>
            </a:xfrm>
            <a:custGeom>
              <a:rect b="b" l="l" r="r" t="t"/>
              <a:pathLst>
                <a:path extrusionOk="0" h="377" w="240">
                  <a:moveTo>
                    <a:pt x="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69" y="16"/>
                    <a:pt x="83" y="10"/>
                  </a:cubicBezTo>
                  <a:cubicBezTo>
                    <a:pt x="96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0" y="22"/>
                    <a:pt x="210" y="33"/>
                  </a:cubicBezTo>
                  <a:cubicBezTo>
                    <a:pt x="219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6" y="217"/>
                    <a:pt x="219" y="231"/>
                    <a:pt x="209" y="242"/>
                  </a:cubicBezTo>
                  <a:cubicBezTo>
                    <a:pt x="200" y="253"/>
                    <a:pt x="188" y="261"/>
                    <a:pt x="175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8" y="272"/>
                    <a:pt x="85" y="267"/>
                  </a:cubicBezTo>
                  <a:cubicBezTo>
                    <a:pt x="73" y="261"/>
                    <a:pt x="60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0" y="231"/>
                    <a:pt x="158" y="224"/>
                    <a:pt x="170" y="210"/>
                  </a:cubicBezTo>
                  <a:cubicBezTo>
                    <a:pt x="183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0" y="66"/>
                  </a:cubicBezTo>
                  <a:cubicBezTo>
                    <a:pt x="157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4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4" y="195"/>
                    <a:pt x="67" y="210"/>
                  </a:cubicBezTo>
                  <a:cubicBezTo>
                    <a:pt x="80" y="224"/>
                    <a:pt x="97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11401426" y="525463"/>
              <a:ext cx="79375" cy="98425"/>
            </a:xfrm>
            <a:custGeom>
              <a:rect b="b" l="l" r="r" t="t"/>
              <a:pathLst>
                <a:path extrusionOk="0" h="275" w="223">
                  <a:moveTo>
                    <a:pt x="90" y="275"/>
                  </a:moveTo>
                  <a:cubicBezTo>
                    <a:pt x="60" y="275"/>
                    <a:pt x="37" y="268"/>
                    <a:pt x="22" y="254"/>
                  </a:cubicBezTo>
                  <a:cubicBezTo>
                    <a:pt x="7" y="240"/>
                    <a:pt x="0" y="220"/>
                    <a:pt x="0" y="196"/>
                  </a:cubicBezTo>
                  <a:cubicBezTo>
                    <a:pt x="0" y="169"/>
                    <a:pt x="9" y="148"/>
                    <a:pt x="26" y="133"/>
                  </a:cubicBezTo>
                  <a:cubicBezTo>
                    <a:pt x="44" y="117"/>
                    <a:pt x="74" y="109"/>
                    <a:pt x="114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78"/>
                    <a:pt x="171" y="65"/>
                    <a:pt x="162" y="56"/>
                  </a:cubicBezTo>
                  <a:cubicBezTo>
                    <a:pt x="153" y="48"/>
                    <a:pt x="138" y="44"/>
                    <a:pt x="117" y="44"/>
                  </a:cubicBezTo>
                  <a:cubicBezTo>
                    <a:pt x="98" y="44"/>
                    <a:pt x="84" y="47"/>
                    <a:pt x="75" y="54"/>
                  </a:cubicBezTo>
                  <a:cubicBezTo>
                    <a:pt x="66" y="60"/>
                    <a:pt x="61" y="69"/>
                    <a:pt x="5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68"/>
                    <a:pt x="14" y="58"/>
                    <a:pt x="18" y="48"/>
                  </a:cubicBezTo>
                  <a:cubicBezTo>
                    <a:pt x="23" y="39"/>
                    <a:pt x="30" y="30"/>
                    <a:pt x="39" y="23"/>
                  </a:cubicBezTo>
                  <a:cubicBezTo>
                    <a:pt x="48" y="16"/>
                    <a:pt x="59" y="11"/>
                    <a:pt x="72" y="6"/>
                  </a:cubicBezTo>
                  <a:cubicBezTo>
                    <a:pt x="85" y="2"/>
                    <a:pt x="100" y="0"/>
                    <a:pt x="117" y="0"/>
                  </a:cubicBezTo>
                  <a:cubicBezTo>
                    <a:pt x="153" y="0"/>
                    <a:pt x="180" y="8"/>
                    <a:pt x="197" y="25"/>
                  </a:cubicBezTo>
                  <a:cubicBezTo>
                    <a:pt x="215" y="41"/>
                    <a:pt x="223" y="65"/>
                    <a:pt x="223" y="9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57" y="260"/>
                    <a:pt x="128" y="275"/>
                    <a:pt x="90" y="275"/>
                  </a:cubicBezTo>
                  <a:close/>
                  <a:moveTo>
                    <a:pt x="95" y="231"/>
                  </a:moveTo>
                  <a:cubicBezTo>
                    <a:pt x="106" y="231"/>
                    <a:pt x="117" y="230"/>
                    <a:pt x="127" y="226"/>
                  </a:cubicBezTo>
                  <a:cubicBezTo>
                    <a:pt x="136" y="222"/>
                    <a:pt x="145" y="217"/>
                    <a:pt x="152" y="210"/>
                  </a:cubicBezTo>
                  <a:cubicBezTo>
                    <a:pt x="159" y="204"/>
                    <a:pt x="165" y="196"/>
                    <a:pt x="169" y="187"/>
                  </a:cubicBezTo>
                  <a:cubicBezTo>
                    <a:pt x="173" y="178"/>
                    <a:pt x="175" y="169"/>
                    <a:pt x="175" y="15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92" y="149"/>
                    <a:pt x="74" y="154"/>
                    <a:pt x="65" y="162"/>
                  </a:cubicBezTo>
                  <a:cubicBezTo>
                    <a:pt x="55" y="170"/>
                    <a:pt x="50" y="181"/>
                    <a:pt x="50" y="195"/>
                  </a:cubicBezTo>
                  <a:cubicBezTo>
                    <a:pt x="50" y="206"/>
                    <a:pt x="53" y="214"/>
                    <a:pt x="61" y="221"/>
                  </a:cubicBezTo>
                  <a:cubicBezTo>
                    <a:pt x="69" y="228"/>
                    <a:pt x="80" y="231"/>
                    <a:pt x="95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11506201" y="527051"/>
              <a:ext cx="90488" cy="120650"/>
            </a:xfrm>
            <a:custGeom>
              <a:rect b="b" l="l" r="r" t="t"/>
              <a:pathLst>
                <a:path extrusionOk="0" h="76" w="57">
                  <a:moveTo>
                    <a:pt x="47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0"/>
                  </a:lnTo>
                  <a:lnTo>
                    <a:pt x="38" y="5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57" y="50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11614151" y="527051"/>
              <a:ext cx="80963" cy="95250"/>
            </a:xfrm>
            <a:custGeom>
              <a:rect b="b" l="l" r="r" t="t"/>
              <a:pathLst>
                <a:path extrusionOk="0" h="60" w="51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11714163" y="527051"/>
              <a:ext cx="76200" cy="95250"/>
            </a:xfrm>
            <a:custGeom>
              <a:rect b="b" l="l" r="r" t="t"/>
              <a:pathLst>
                <a:path extrusionOk="0" h="266" w="213">
                  <a:moveTo>
                    <a:pt x="60" y="164"/>
                  </a:moveTo>
                  <a:cubicBezTo>
                    <a:pt x="43" y="157"/>
                    <a:pt x="30" y="147"/>
                    <a:pt x="22" y="134"/>
                  </a:cubicBezTo>
                  <a:cubicBezTo>
                    <a:pt x="14" y="121"/>
                    <a:pt x="11" y="106"/>
                    <a:pt x="11" y="87"/>
                  </a:cubicBezTo>
                  <a:cubicBezTo>
                    <a:pt x="11" y="59"/>
                    <a:pt x="19" y="38"/>
                    <a:pt x="37" y="22"/>
                  </a:cubicBezTo>
                  <a:cubicBezTo>
                    <a:pt x="54" y="7"/>
                    <a:pt x="83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0" y="173"/>
                    <a:pt x="117" y="173"/>
                    <a:pt x="114" y="173"/>
                  </a:cubicBezTo>
                  <a:cubicBezTo>
                    <a:pt x="111" y="173"/>
                    <a:pt x="108" y="173"/>
                    <a:pt x="105" y="173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60" y="164"/>
                  </a:lnTo>
                  <a:close/>
                  <a:moveTo>
                    <a:pt x="61" y="87"/>
                  </a:moveTo>
                  <a:cubicBezTo>
                    <a:pt x="61" y="101"/>
                    <a:pt x="65" y="111"/>
                    <a:pt x="74" y="119"/>
                  </a:cubicBezTo>
                  <a:cubicBezTo>
                    <a:pt x="84" y="126"/>
                    <a:pt x="101" y="129"/>
                    <a:pt x="125" y="129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00" y="43"/>
                    <a:pt x="83" y="47"/>
                    <a:pt x="74" y="54"/>
                  </a:cubicBezTo>
                  <a:cubicBezTo>
                    <a:pt x="65" y="61"/>
                    <a:pt x="61" y="72"/>
                    <a:pt x="61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10766426" y="638176"/>
              <a:ext cx="123825" cy="158750"/>
            </a:xfrm>
            <a:custGeom>
              <a:rect b="b" l="l" r="r" t="t"/>
              <a:pathLst>
                <a:path extrusionOk="0" h="100" w="78">
                  <a:moveTo>
                    <a:pt x="0" y="0"/>
                  </a:moveTo>
                  <a:lnTo>
                    <a:pt x="16" y="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62" y="12"/>
                  </a:lnTo>
                  <a:lnTo>
                    <a:pt x="78" y="16"/>
                  </a:lnTo>
                  <a:lnTo>
                    <a:pt x="78" y="100"/>
                  </a:lnTo>
                  <a:lnTo>
                    <a:pt x="66" y="97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45" y="70"/>
                  </a:lnTo>
                  <a:lnTo>
                    <a:pt x="33" y="6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10914063" y="674688"/>
              <a:ext cx="107950" cy="141288"/>
            </a:xfrm>
            <a:custGeom>
              <a:rect b="b" l="l" r="r" t="t"/>
              <a:pathLst>
                <a:path extrusionOk="0" h="391" w="303">
                  <a:moveTo>
                    <a:pt x="157" y="386"/>
                  </a:moveTo>
                  <a:cubicBezTo>
                    <a:pt x="133" y="381"/>
                    <a:pt x="112" y="373"/>
                    <a:pt x="93" y="362"/>
                  </a:cubicBezTo>
                  <a:cubicBezTo>
                    <a:pt x="74" y="350"/>
                    <a:pt x="57" y="335"/>
                    <a:pt x="43" y="317"/>
                  </a:cubicBezTo>
                  <a:cubicBezTo>
                    <a:pt x="29" y="299"/>
                    <a:pt x="19" y="278"/>
                    <a:pt x="11" y="254"/>
                  </a:cubicBezTo>
                  <a:cubicBezTo>
                    <a:pt x="3" y="230"/>
                    <a:pt x="0" y="203"/>
                    <a:pt x="0" y="17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3" y="97"/>
                    <a:pt x="11" y="77"/>
                  </a:cubicBezTo>
                  <a:cubicBezTo>
                    <a:pt x="19" y="57"/>
                    <a:pt x="29" y="41"/>
                    <a:pt x="43" y="28"/>
                  </a:cubicBezTo>
                  <a:cubicBezTo>
                    <a:pt x="57" y="16"/>
                    <a:pt x="74" y="8"/>
                    <a:pt x="93" y="4"/>
                  </a:cubicBezTo>
                  <a:cubicBezTo>
                    <a:pt x="112" y="0"/>
                    <a:pt x="134" y="0"/>
                    <a:pt x="157" y="5"/>
                  </a:cubicBezTo>
                  <a:cubicBezTo>
                    <a:pt x="178" y="9"/>
                    <a:pt x="197" y="16"/>
                    <a:pt x="214" y="25"/>
                  </a:cubicBezTo>
                  <a:cubicBezTo>
                    <a:pt x="231" y="35"/>
                    <a:pt x="245" y="46"/>
                    <a:pt x="258" y="59"/>
                  </a:cubicBezTo>
                  <a:cubicBezTo>
                    <a:pt x="270" y="71"/>
                    <a:pt x="280" y="86"/>
                    <a:pt x="287" y="101"/>
                  </a:cubicBezTo>
                  <a:cubicBezTo>
                    <a:pt x="295" y="117"/>
                    <a:pt x="300" y="133"/>
                    <a:pt x="303" y="150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47" y="129"/>
                    <a:pt x="243" y="119"/>
                    <a:pt x="238" y="109"/>
                  </a:cubicBezTo>
                  <a:cubicBezTo>
                    <a:pt x="233" y="100"/>
                    <a:pt x="226" y="91"/>
                    <a:pt x="219" y="83"/>
                  </a:cubicBezTo>
                  <a:cubicBezTo>
                    <a:pt x="211" y="75"/>
                    <a:pt x="202" y="68"/>
                    <a:pt x="192" y="63"/>
                  </a:cubicBezTo>
                  <a:cubicBezTo>
                    <a:pt x="181" y="57"/>
                    <a:pt x="170" y="53"/>
                    <a:pt x="157" y="51"/>
                  </a:cubicBezTo>
                  <a:cubicBezTo>
                    <a:pt x="142" y="48"/>
                    <a:pt x="128" y="48"/>
                    <a:pt x="115" y="50"/>
                  </a:cubicBezTo>
                  <a:cubicBezTo>
                    <a:pt x="102" y="53"/>
                    <a:pt x="91" y="59"/>
                    <a:pt x="82" y="69"/>
                  </a:cubicBezTo>
                  <a:cubicBezTo>
                    <a:pt x="72" y="78"/>
                    <a:pt x="65" y="90"/>
                    <a:pt x="60" y="105"/>
                  </a:cubicBezTo>
                  <a:cubicBezTo>
                    <a:pt x="54" y="120"/>
                    <a:pt x="52" y="138"/>
                    <a:pt x="52" y="159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207"/>
                    <a:pt x="54" y="227"/>
                    <a:pt x="60" y="245"/>
                  </a:cubicBezTo>
                  <a:cubicBezTo>
                    <a:pt x="65" y="263"/>
                    <a:pt x="73" y="279"/>
                    <a:pt x="82" y="292"/>
                  </a:cubicBezTo>
                  <a:cubicBezTo>
                    <a:pt x="91" y="305"/>
                    <a:pt x="102" y="315"/>
                    <a:pt x="115" y="323"/>
                  </a:cubicBezTo>
                  <a:cubicBezTo>
                    <a:pt x="128" y="332"/>
                    <a:pt x="142" y="337"/>
                    <a:pt x="157" y="340"/>
                  </a:cubicBezTo>
                  <a:cubicBezTo>
                    <a:pt x="183" y="345"/>
                    <a:pt x="203" y="342"/>
                    <a:pt x="219" y="331"/>
                  </a:cubicBezTo>
                  <a:cubicBezTo>
                    <a:pt x="234" y="321"/>
                    <a:pt x="245" y="304"/>
                    <a:pt x="250" y="28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0" y="311"/>
                    <a:pt x="295" y="326"/>
                    <a:pt x="287" y="339"/>
                  </a:cubicBezTo>
                  <a:cubicBezTo>
                    <a:pt x="280" y="353"/>
                    <a:pt x="270" y="363"/>
                    <a:pt x="258" y="372"/>
                  </a:cubicBezTo>
                  <a:cubicBezTo>
                    <a:pt x="245" y="380"/>
                    <a:pt x="231" y="386"/>
                    <a:pt x="214" y="388"/>
                  </a:cubicBezTo>
                  <a:cubicBezTo>
                    <a:pt x="197" y="391"/>
                    <a:pt x="178" y="390"/>
                    <a:pt x="157" y="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11044238" y="693738"/>
              <a:ext cx="103188" cy="153988"/>
            </a:xfrm>
            <a:custGeom>
              <a:rect b="b" l="l" r="r" t="t"/>
              <a:pathLst>
                <a:path extrusionOk="0" h="97" w="65">
                  <a:moveTo>
                    <a:pt x="0" y="0"/>
                  </a:moveTo>
                  <a:lnTo>
                    <a:pt x="65" y="13"/>
                  </a:lnTo>
                  <a:lnTo>
                    <a:pt x="65" y="97"/>
                  </a:lnTo>
                  <a:lnTo>
                    <a:pt x="54" y="95"/>
                  </a:lnTo>
                  <a:lnTo>
                    <a:pt x="54" y="21"/>
                  </a:lnTo>
                  <a:lnTo>
                    <a:pt x="11" y="12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ланшет с фото" showMasterSp="0">
  <p:cSld name="Планшет с фото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"/>
          <p:cNvSpPr/>
          <p:nvPr>
            <p:ph idx="2" type="pic"/>
          </p:nvPr>
        </p:nvSpPr>
        <p:spPr>
          <a:xfrm>
            <a:off x="4800598" y="2028825"/>
            <a:ext cx="2590803" cy="3415339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8"/>
          <p:cNvSpPr txBox="1"/>
          <p:nvPr>
            <p:ph type="title"/>
          </p:nvPr>
        </p:nvSpPr>
        <p:spPr>
          <a:xfrm>
            <a:off x="550862" y="407976"/>
            <a:ext cx="9608331" cy="387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834"/>
              </a:buClr>
              <a:buSzPts val="2800"/>
              <a:buFont typeface="Open Sans SemiBold"/>
              <a:buNone/>
              <a:defRPr sz="2800">
                <a:solidFill>
                  <a:srgbClr val="2428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116" name="Google Shape;116;p8"/>
          <p:cNvCxnSpPr/>
          <p:nvPr/>
        </p:nvCxnSpPr>
        <p:spPr>
          <a:xfrm>
            <a:off x="550862" y="968502"/>
            <a:ext cx="11641139" cy="1"/>
          </a:xfrm>
          <a:prstGeom prst="straightConnector1">
            <a:avLst/>
          </a:prstGeom>
          <a:noFill/>
          <a:ln cap="flat" cmpd="sng" w="9525">
            <a:solidFill>
              <a:srgbClr val="D1D1D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7" name="Google Shape;117;p8"/>
          <p:cNvSpPr txBox="1"/>
          <p:nvPr>
            <p:ph idx="12" type="sldNum"/>
          </p:nvPr>
        </p:nvSpPr>
        <p:spPr>
          <a:xfrm>
            <a:off x="11337973" y="5993409"/>
            <a:ext cx="63409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18" name="Google Shape;118;p8"/>
          <p:cNvPicPr preferRelativeResize="0"/>
          <p:nvPr/>
        </p:nvPicPr>
        <p:blipFill rotWithShape="1">
          <a:blip r:embed="rId2">
            <a:alphaModFix/>
          </a:blip>
          <a:srcRect b="55243" l="54490" r="5870" t="31004"/>
          <a:stretch/>
        </p:blipFill>
        <p:spPr>
          <a:xfrm>
            <a:off x="251345" y="6147297"/>
            <a:ext cx="1432763" cy="70293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/>
          <p:nvPr/>
        </p:nvSpPr>
        <p:spPr>
          <a:xfrm>
            <a:off x="6969150" y="6397446"/>
            <a:ext cx="4254518" cy="301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Материалы методического пособия предназначены исключительно для использования тренерами </a:t>
            </a:r>
            <a:b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АО «Корпорация «МСП». Копирование, распространение и передача третьим лицам допускается </a:t>
            </a:r>
            <a:b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по согласованию с правообладателем.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8"/>
          <p:cNvGrpSpPr/>
          <p:nvPr/>
        </p:nvGrpSpPr>
        <p:grpSpPr>
          <a:xfrm>
            <a:off x="11234605" y="6324814"/>
            <a:ext cx="737465" cy="385399"/>
            <a:chOff x="10666413" y="373063"/>
            <a:chExt cx="1123950" cy="587376"/>
          </a:xfrm>
        </p:grpSpPr>
        <p:sp>
          <p:nvSpPr>
            <p:cNvPr id="121" name="Google Shape;121;p8"/>
            <p:cNvSpPr/>
            <p:nvPr/>
          </p:nvSpPr>
          <p:spPr>
            <a:xfrm>
              <a:off x="10666413" y="373063"/>
              <a:ext cx="400050" cy="382588"/>
            </a:xfrm>
            <a:custGeom>
              <a:rect b="b" l="l" r="r" t="t"/>
              <a:pathLst>
                <a:path extrusionOk="0" h="241" w="252">
                  <a:moveTo>
                    <a:pt x="252" y="5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0" y="241"/>
                  </a:lnTo>
                  <a:lnTo>
                    <a:pt x="10" y="12"/>
                  </a:lnTo>
                  <a:lnTo>
                    <a:pt x="252" y="60"/>
                  </a:lnTo>
                  <a:lnTo>
                    <a:pt x="252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11044238" y="800101"/>
              <a:ext cx="196850" cy="160338"/>
            </a:xfrm>
            <a:custGeom>
              <a:rect b="b" l="l" r="r" t="t"/>
              <a:pathLst>
                <a:path extrusionOk="0" h="101" w="124">
                  <a:moveTo>
                    <a:pt x="114" y="0"/>
                  </a:moveTo>
                  <a:lnTo>
                    <a:pt x="114" y="8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24" y="101"/>
                  </a:lnTo>
                  <a:lnTo>
                    <a:pt x="124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10764838" y="488951"/>
              <a:ext cx="100013" cy="133350"/>
            </a:xfrm>
            <a:custGeom>
              <a:rect b="b" l="l" r="r" t="t"/>
              <a:pathLst>
                <a:path extrusionOk="0" h="84" w="63">
                  <a:moveTo>
                    <a:pt x="0" y="0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22" y="3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1" y="40"/>
                  </a:lnTo>
                  <a:lnTo>
                    <a:pt x="63" y="84"/>
                  </a:lnTo>
                  <a:lnTo>
                    <a:pt x="49" y="84"/>
                  </a:lnTo>
                  <a:lnTo>
                    <a:pt x="22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0877551" y="525463"/>
              <a:ext cx="87313" cy="98425"/>
            </a:xfrm>
            <a:custGeom>
              <a:rect b="b" l="l" r="r" t="t"/>
              <a:pathLst>
                <a:path extrusionOk="0" h="275" w="245">
                  <a:moveTo>
                    <a:pt x="122" y="275"/>
                  </a:moveTo>
                  <a:cubicBezTo>
                    <a:pt x="84" y="275"/>
                    <a:pt x="54" y="264"/>
                    <a:pt x="33" y="242"/>
                  </a:cubicBezTo>
                  <a:cubicBezTo>
                    <a:pt x="11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5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5" y="88"/>
                    <a:pt x="245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87"/>
                    <a:pt x="234" y="219"/>
                    <a:pt x="212" y="241"/>
                  </a:cubicBezTo>
                  <a:cubicBezTo>
                    <a:pt x="190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5" y="231"/>
                    <a:pt x="162" y="224"/>
                    <a:pt x="175" y="210"/>
                  </a:cubicBezTo>
                  <a:cubicBezTo>
                    <a:pt x="188" y="196"/>
                    <a:pt x="195" y="175"/>
                    <a:pt x="195" y="14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01"/>
                    <a:pt x="188" y="79"/>
                    <a:pt x="175" y="65"/>
                  </a:cubicBezTo>
                  <a:cubicBezTo>
                    <a:pt x="162" y="51"/>
                    <a:pt x="145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0985501" y="525463"/>
              <a:ext cx="85725" cy="134938"/>
            </a:xfrm>
            <a:custGeom>
              <a:rect b="b" l="l" r="r" t="t"/>
              <a:pathLst>
                <a:path extrusionOk="0" h="377" w="240">
                  <a:moveTo>
                    <a:pt x="0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70" y="16"/>
                    <a:pt x="83" y="10"/>
                  </a:cubicBezTo>
                  <a:cubicBezTo>
                    <a:pt x="97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1" y="22"/>
                    <a:pt x="210" y="33"/>
                  </a:cubicBezTo>
                  <a:cubicBezTo>
                    <a:pt x="220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7" y="217"/>
                    <a:pt x="219" y="231"/>
                    <a:pt x="210" y="242"/>
                  </a:cubicBezTo>
                  <a:cubicBezTo>
                    <a:pt x="200" y="253"/>
                    <a:pt x="189" y="261"/>
                    <a:pt x="176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9" y="272"/>
                    <a:pt x="86" y="267"/>
                  </a:cubicBezTo>
                  <a:cubicBezTo>
                    <a:pt x="73" y="261"/>
                    <a:pt x="61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1" y="231"/>
                    <a:pt x="158" y="224"/>
                    <a:pt x="171" y="210"/>
                  </a:cubicBezTo>
                  <a:cubicBezTo>
                    <a:pt x="184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1" y="66"/>
                  </a:cubicBezTo>
                  <a:cubicBezTo>
                    <a:pt x="158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5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5" y="195"/>
                    <a:pt x="68" y="210"/>
                  </a:cubicBezTo>
                  <a:cubicBezTo>
                    <a:pt x="81" y="224"/>
                    <a:pt x="98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11093451" y="527051"/>
              <a:ext cx="77788" cy="95250"/>
            </a:xfrm>
            <a:custGeom>
              <a:rect b="b" l="l" r="r" t="t"/>
              <a:pathLst>
                <a:path extrusionOk="0" h="60" w="49">
                  <a:moveTo>
                    <a:pt x="0" y="0"/>
                  </a:moveTo>
                  <a:lnTo>
                    <a:pt x="49" y="0"/>
                  </a:lnTo>
                  <a:lnTo>
                    <a:pt x="49" y="60"/>
                  </a:lnTo>
                  <a:lnTo>
                    <a:pt x="38" y="60"/>
                  </a:lnTo>
                  <a:lnTo>
                    <a:pt x="38" y="10"/>
                  </a:lnTo>
                  <a:lnTo>
                    <a:pt x="10" y="1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11191876" y="525463"/>
              <a:ext cx="87313" cy="98425"/>
            </a:xfrm>
            <a:custGeom>
              <a:rect b="b" l="l" r="r" t="t"/>
              <a:pathLst>
                <a:path extrusionOk="0" h="275" w="244">
                  <a:moveTo>
                    <a:pt x="122" y="275"/>
                  </a:moveTo>
                  <a:cubicBezTo>
                    <a:pt x="84" y="275"/>
                    <a:pt x="54" y="264"/>
                    <a:pt x="32" y="242"/>
                  </a:cubicBezTo>
                  <a:cubicBezTo>
                    <a:pt x="10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4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4" y="88"/>
                    <a:pt x="244" y="130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87"/>
                    <a:pt x="233" y="219"/>
                    <a:pt x="211" y="241"/>
                  </a:cubicBezTo>
                  <a:cubicBezTo>
                    <a:pt x="189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4" y="231"/>
                    <a:pt x="162" y="224"/>
                    <a:pt x="175" y="210"/>
                  </a:cubicBezTo>
                  <a:cubicBezTo>
                    <a:pt x="188" y="196"/>
                    <a:pt x="194" y="175"/>
                    <a:pt x="194" y="145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01"/>
                    <a:pt x="188" y="79"/>
                    <a:pt x="175" y="65"/>
                  </a:cubicBezTo>
                  <a:cubicBezTo>
                    <a:pt x="162" y="51"/>
                    <a:pt x="144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1301413" y="525463"/>
              <a:ext cx="85725" cy="134938"/>
            </a:xfrm>
            <a:custGeom>
              <a:rect b="b" l="l" r="r" t="t"/>
              <a:pathLst>
                <a:path extrusionOk="0" h="377" w="240">
                  <a:moveTo>
                    <a:pt x="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69" y="16"/>
                    <a:pt x="83" y="10"/>
                  </a:cubicBezTo>
                  <a:cubicBezTo>
                    <a:pt x="96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0" y="22"/>
                    <a:pt x="210" y="33"/>
                  </a:cubicBezTo>
                  <a:cubicBezTo>
                    <a:pt x="219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6" y="217"/>
                    <a:pt x="219" y="231"/>
                    <a:pt x="209" y="242"/>
                  </a:cubicBezTo>
                  <a:cubicBezTo>
                    <a:pt x="200" y="253"/>
                    <a:pt x="188" y="261"/>
                    <a:pt x="175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8" y="272"/>
                    <a:pt x="85" y="267"/>
                  </a:cubicBezTo>
                  <a:cubicBezTo>
                    <a:pt x="73" y="261"/>
                    <a:pt x="60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0" y="231"/>
                    <a:pt x="158" y="224"/>
                    <a:pt x="170" y="210"/>
                  </a:cubicBezTo>
                  <a:cubicBezTo>
                    <a:pt x="183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0" y="66"/>
                  </a:cubicBezTo>
                  <a:cubicBezTo>
                    <a:pt x="157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4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4" y="195"/>
                    <a:pt x="67" y="210"/>
                  </a:cubicBezTo>
                  <a:cubicBezTo>
                    <a:pt x="80" y="224"/>
                    <a:pt x="97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11401426" y="525463"/>
              <a:ext cx="79375" cy="98425"/>
            </a:xfrm>
            <a:custGeom>
              <a:rect b="b" l="l" r="r" t="t"/>
              <a:pathLst>
                <a:path extrusionOk="0" h="275" w="223">
                  <a:moveTo>
                    <a:pt x="90" y="275"/>
                  </a:moveTo>
                  <a:cubicBezTo>
                    <a:pt x="60" y="275"/>
                    <a:pt x="37" y="268"/>
                    <a:pt x="22" y="254"/>
                  </a:cubicBezTo>
                  <a:cubicBezTo>
                    <a:pt x="7" y="240"/>
                    <a:pt x="0" y="220"/>
                    <a:pt x="0" y="196"/>
                  </a:cubicBezTo>
                  <a:cubicBezTo>
                    <a:pt x="0" y="169"/>
                    <a:pt x="9" y="148"/>
                    <a:pt x="26" y="133"/>
                  </a:cubicBezTo>
                  <a:cubicBezTo>
                    <a:pt x="44" y="117"/>
                    <a:pt x="74" y="109"/>
                    <a:pt x="114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78"/>
                    <a:pt x="171" y="65"/>
                    <a:pt x="162" y="56"/>
                  </a:cubicBezTo>
                  <a:cubicBezTo>
                    <a:pt x="153" y="48"/>
                    <a:pt x="138" y="44"/>
                    <a:pt x="117" y="44"/>
                  </a:cubicBezTo>
                  <a:cubicBezTo>
                    <a:pt x="98" y="44"/>
                    <a:pt x="84" y="47"/>
                    <a:pt x="75" y="54"/>
                  </a:cubicBezTo>
                  <a:cubicBezTo>
                    <a:pt x="66" y="60"/>
                    <a:pt x="61" y="69"/>
                    <a:pt x="5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68"/>
                    <a:pt x="14" y="58"/>
                    <a:pt x="18" y="48"/>
                  </a:cubicBezTo>
                  <a:cubicBezTo>
                    <a:pt x="23" y="39"/>
                    <a:pt x="30" y="30"/>
                    <a:pt x="39" y="23"/>
                  </a:cubicBezTo>
                  <a:cubicBezTo>
                    <a:pt x="48" y="16"/>
                    <a:pt x="59" y="11"/>
                    <a:pt x="72" y="6"/>
                  </a:cubicBezTo>
                  <a:cubicBezTo>
                    <a:pt x="85" y="2"/>
                    <a:pt x="100" y="0"/>
                    <a:pt x="117" y="0"/>
                  </a:cubicBezTo>
                  <a:cubicBezTo>
                    <a:pt x="153" y="0"/>
                    <a:pt x="180" y="8"/>
                    <a:pt x="197" y="25"/>
                  </a:cubicBezTo>
                  <a:cubicBezTo>
                    <a:pt x="215" y="41"/>
                    <a:pt x="223" y="65"/>
                    <a:pt x="223" y="9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57" y="260"/>
                    <a:pt x="128" y="275"/>
                    <a:pt x="90" y="275"/>
                  </a:cubicBezTo>
                  <a:close/>
                  <a:moveTo>
                    <a:pt x="95" y="231"/>
                  </a:moveTo>
                  <a:cubicBezTo>
                    <a:pt x="106" y="231"/>
                    <a:pt x="117" y="230"/>
                    <a:pt x="127" y="226"/>
                  </a:cubicBezTo>
                  <a:cubicBezTo>
                    <a:pt x="136" y="222"/>
                    <a:pt x="145" y="217"/>
                    <a:pt x="152" y="210"/>
                  </a:cubicBezTo>
                  <a:cubicBezTo>
                    <a:pt x="159" y="204"/>
                    <a:pt x="165" y="196"/>
                    <a:pt x="169" y="187"/>
                  </a:cubicBezTo>
                  <a:cubicBezTo>
                    <a:pt x="173" y="178"/>
                    <a:pt x="175" y="169"/>
                    <a:pt x="175" y="15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92" y="149"/>
                    <a:pt x="74" y="154"/>
                    <a:pt x="65" y="162"/>
                  </a:cubicBezTo>
                  <a:cubicBezTo>
                    <a:pt x="55" y="170"/>
                    <a:pt x="50" y="181"/>
                    <a:pt x="50" y="195"/>
                  </a:cubicBezTo>
                  <a:cubicBezTo>
                    <a:pt x="50" y="206"/>
                    <a:pt x="53" y="214"/>
                    <a:pt x="61" y="221"/>
                  </a:cubicBezTo>
                  <a:cubicBezTo>
                    <a:pt x="69" y="228"/>
                    <a:pt x="80" y="231"/>
                    <a:pt x="95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11506201" y="527051"/>
              <a:ext cx="90488" cy="120650"/>
            </a:xfrm>
            <a:custGeom>
              <a:rect b="b" l="l" r="r" t="t"/>
              <a:pathLst>
                <a:path extrusionOk="0" h="76" w="57">
                  <a:moveTo>
                    <a:pt x="47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0"/>
                  </a:lnTo>
                  <a:lnTo>
                    <a:pt x="38" y="5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57" y="50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11614151" y="527051"/>
              <a:ext cx="80963" cy="95250"/>
            </a:xfrm>
            <a:custGeom>
              <a:rect b="b" l="l" r="r" t="t"/>
              <a:pathLst>
                <a:path extrusionOk="0" h="60" w="51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11714163" y="527051"/>
              <a:ext cx="76200" cy="95250"/>
            </a:xfrm>
            <a:custGeom>
              <a:rect b="b" l="l" r="r" t="t"/>
              <a:pathLst>
                <a:path extrusionOk="0" h="266" w="213">
                  <a:moveTo>
                    <a:pt x="60" y="164"/>
                  </a:moveTo>
                  <a:cubicBezTo>
                    <a:pt x="43" y="157"/>
                    <a:pt x="30" y="147"/>
                    <a:pt x="22" y="134"/>
                  </a:cubicBezTo>
                  <a:cubicBezTo>
                    <a:pt x="14" y="121"/>
                    <a:pt x="11" y="106"/>
                    <a:pt x="11" y="87"/>
                  </a:cubicBezTo>
                  <a:cubicBezTo>
                    <a:pt x="11" y="59"/>
                    <a:pt x="19" y="38"/>
                    <a:pt x="37" y="22"/>
                  </a:cubicBezTo>
                  <a:cubicBezTo>
                    <a:pt x="54" y="7"/>
                    <a:pt x="83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0" y="173"/>
                    <a:pt x="117" y="173"/>
                    <a:pt x="114" y="173"/>
                  </a:cubicBezTo>
                  <a:cubicBezTo>
                    <a:pt x="111" y="173"/>
                    <a:pt x="108" y="173"/>
                    <a:pt x="105" y="173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60" y="164"/>
                  </a:lnTo>
                  <a:close/>
                  <a:moveTo>
                    <a:pt x="61" y="87"/>
                  </a:moveTo>
                  <a:cubicBezTo>
                    <a:pt x="61" y="101"/>
                    <a:pt x="65" y="111"/>
                    <a:pt x="74" y="119"/>
                  </a:cubicBezTo>
                  <a:cubicBezTo>
                    <a:pt x="84" y="126"/>
                    <a:pt x="101" y="129"/>
                    <a:pt x="125" y="129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00" y="43"/>
                    <a:pt x="83" y="47"/>
                    <a:pt x="74" y="54"/>
                  </a:cubicBezTo>
                  <a:cubicBezTo>
                    <a:pt x="65" y="61"/>
                    <a:pt x="61" y="72"/>
                    <a:pt x="61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10766426" y="638176"/>
              <a:ext cx="123825" cy="158750"/>
            </a:xfrm>
            <a:custGeom>
              <a:rect b="b" l="l" r="r" t="t"/>
              <a:pathLst>
                <a:path extrusionOk="0" h="100" w="78">
                  <a:moveTo>
                    <a:pt x="0" y="0"/>
                  </a:moveTo>
                  <a:lnTo>
                    <a:pt x="16" y="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62" y="12"/>
                  </a:lnTo>
                  <a:lnTo>
                    <a:pt x="78" y="16"/>
                  </a:lnTo>
                  <a:lnTo>
                    <a:pt x="78" y="100"/>
                  </a:lnTo>
                  <a:lnTo>
                    <a:pt x="66" y="97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45" y="70"/>
                  </a:lnTo>
                  <a:lnTo>
                    <a:pt x="33" y="6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10914063" y="674688"/>
              <a:ext cx="107950" cy="141288"/>
            </a:xfrm>
            <a:custGeom>
              <a:rect b="b" l="l" r="r" t="t"/>
              <a:pathLst>
                <a:path extrusionOk="0" h="391" w="303">
                  <a:moveTo>
                    <a:pt x="157" y="386"/>
                  </a:moveTo>
                  <a:cubicBezTo>
                    <a:pt x="133" y="381"/>
                    <a:pt x="112" y="373"/>
                    <a:pt x="93" y="362"/>
                  </a:cubicBezTo>
                  <a:cubicBezTo>
                    <a:pt x="74" y="350"/>
                    <a:pt x="57" y="335"/>
                    <a:pt x="43" y="317"/>
                  </a:cubicBezTo>
                  <a:cubicBezTo>
                    <a:pt x="29" y="299"/>
                    <a:pt x="19" y="278"/>
                    <a:pt x="11" y="254"/>
                  </a:cubicBezTo>
                  <a:cubicBezTo>
                    <a:pt x="3" y="230"/>
                    <a:pt x="0" y="203"/>
                    <a:pt x="0" y="17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3" y="97"/>
                    <a:pt x="11" y="77"/>
                  </a:cubicBezTo>
                  <a:cubicBezTo>
                    <a:pt x="19" y="57"/>
                    <a:pt x="29" y="41"/>
                    <a:pt x="43" y="28"/>
                  </a:cubicBezTo>
                  <a:cubicBezTo>
                    <a:pt x="57" y="16"/>
                    <a:pt x="74" y="8"/>
                    <a:pt x="93" y="4"/>
                  </a:cubicBezTo>
                  <a:cubicBezTo>
                    <a:pt x="112" y="0"/>
                    <a:pt x="134" y="0"/>
                    <a:pt x="157" y="5"/>
                  </a:cubicBezTo>
                  <a:cubicBezTo>
                    <a:pt x="178" y="9"/>
                    <a:pt x="197" y="16"/>
                    <a:pt x="214" y="25"/>
                  </a:cubicBezTo>
                  <a:cubicBezTo>
                    <a:pt x="231" y="35"/>
                    <a:pt x="245" y="46"/>
                    <a:pt x="258" y="59"/>
                  </a:cubicBezTo>
                  <a:cubicBezTo>
                    <a:pt x="270" y="71"/>
                    <a:pt x="280" y="86"/>
                    <a:pt x="287" y="101"/>
                  </a:cubicBezTo>
                  <a:cubicBezTo>
                    <a:pt x="295" y="117"/>
                    <a:pt x="300" y="133"/>
                    <a:pt x="303" y="150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47" y="129"/>
                    <a:pt x="243" y="119"/>
                    <a:pt x="238" y="109"/>
                  </a:cubicBezTo>
                  <a:cubicBezTo>
                    <a:pt x="233" y="100"/>
                    <a:pt x="226" y="91"/>
                    <a:pt x="219" y="83"/>
                  </a:cubicBezTo>
                  <a:cubicBezTo>
                    <a:pt x="211" y="75"/>
                    <a:pt x="202" y="68"/>
                    <a:pt x="192" y="63"/>
                  </a:cubicBezTo>
                  <a:cubicBezTo>
                    <a:pt x="181" y="57"/>
                    <a:pt x="170" y="53"/>
                    <a:pt x="157" y="51"/>
                  </a:cubicBezTo>
                  <a:cubicBezTo>
                    <a:pt x="142" y="48"/>
                    <a:pt x="128" y="48"/>
                    <a:pt x="115" y="50"/>
                  </a:cubicBezTo>
                  <a:cubicBezTo>
                    <a:pt x="102" y="53"/>
                    <a:pt x="91" y="59"/>
                    <a:pt x="82" y="69"/>
                  </a:cubicBezTo>
                  <a:cubicBezTo>
                    <a:pt x="72" y="78"/>
                    <a:pt x="65" y="90"/>
                    <a:pt x="60" y="105"/>
                  </a:cubicBezTo>
                  <a:cubicBezTo>
                    <a:pt x="54" y="120"/>
                    <a:pt x="52" y="138"/>
                    <a:pt x="52" y="159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207"/>
                    <a:pt x="54" y="227"/>
                    <a:pt x="60" y="245"/>
                  </a:cubicBezTo>
                  <a:cubicBezTo>
                    <a:pt x="65" y="263"/>
                    <a:pt x="73" y="279"/>
                    <a:pt x="82" y="292"/>
                  </a:cubicBezTo>
                  <a:cubicBezTo>
                    <a:pt x="91" y="305"/>
                    <a:pt x="102" y="315"/>
                    <a:pt x="115" y="323"/>
                  </a:cubicBezTo>
                  <a:cubicBezTo>
                    <a:pt x="128" y="332"/>
                    <a:pt x="142" y="337"/>
                    <a:pt x="157" y="340"/>
                  </a:cubicBezTo>
                  <a:cubicBezTo>
                    <a:pt x="183" y="345"/>
                    <a:pt x="203" y="342"/>
                    <a:pt x="219" y="331"/>
                  </a:cubicBezTo>
                  <a:cubicBezTo>
                    <a:pt x="234" y="321"/>
                    <a:pt x="245" y="304"/>
                    <a:pt x="250" y="28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0" y="311"/>
                    <a:pt x="295" y="326"/>
                    <a:pt x="287" y="339"/>
                  </a:cubicBezTo>
                  <a:cubicBezTo>
                    <a:pt x="280" y="353"/>
                    <a:pt x="270" y="363"/>
                    <a:pt x="258" y="372"/>
                  </a:cubicBezTo>
                  <a:cubicBezTo>
                    <a:pt x="245" y="380"/>
                    <a:pt x="231" y="386"/>
                    <a:pt x="214" y="388"/>
                  </a:cubicBezTo>
                  <a:cubicBezTo>
                    <a:pt x="197" y="391"/>
                    <a:pt x="178" y="390"/>
                    <a:pt x="157" y="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11044238" y="693738"/>
              <a:ext cx="103188" cy="153988"/>
            </a:xfrm>
            <a:custGeom>
              <a:rect b="b" l="l" r="r" t="t"/>
              <a:pathLst>
                <a:path extrusionOk="0" h="97" w="65">
                  <a:moveTo>
                    <a:pt x="0" y="0"/>
                  </a:moveTo>
                  <a:lnTo>
                    <a:pt x="65" y="13"/>
                  </a:lnTo>
                  <a:lnTo>
                    <a:pt x="65" y="97"/>
                  </a:lnTo>
                  <a:lnTo>
                    <a:pt x="54" y="95"/>
                  </a:lnTo>
                  <a:lnTo>
                    <a:pt x="54" y="21"/>
                  </a:lnTo>
                  <a:lnTo>
                    <a:pt x="11" y="12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фото в круге" showMasterSp="0">
  <p:cSld name="4 фото в круге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550862" y="407976"/>
            <a:ext cx="9608331" cy="387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834"/>
              </a:buClr>
              <a:buSzPts val="2800"/>
              <a:buFont typeface="Open Sans SemiBold"/>
              <a:buNone/>
              <a:defRPr sz="2800">
                <a:solidFill>
                  <a:srgbClr val="2428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138" name="Google Shape;138;p9"/>
          <p:cNvCxnSpPr/>
          <p:nvPr/>
        </p:nvCxnSpPr>
        <p:spPr>
          <a:xfrm>
            <a:off x="550862" y="968502"/>
            <a:ext cx="11641139" cy="1"/>
          </a:xfrm>
          <a:prstGeom prst="straightConnector1">
            <a:avLst/>
          </a:prstGeom>
          <a:noFill/>
          <a:ln cap="flat" cmpd="sng" w="9525">
            <a:solidFill>
              <a:srgbClr val="D1D1D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39" name="Google Shape;139;p9"/>
          <p:cNvSpPr/>
          <p:nvPr>
            <p:ph idx="2" type="pic"/>
          </p:nvPr>
        </p:nvSpPr>
        <p:spPr>
          <a:xfrm>
            <a:off x="962549" y="1854701"/>
            <a:ext cx="1770287" cy="1771285"/>
          </a:xfrm>
          <a:prstGeom prst="rect">
            <a:avLst/>
          </a:prstGeom>
          <a:noFill/>
          <a:ln cap="flat" cmpd="sng" w="19050">
            <a:solidFill>
              <a:srgbClr val="1568E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9"/>
          <p:cNvSpPr/>
          <p:nvPr>
            <p:ph idx="3" type="pic"/>
          </p:nvPr>
        </p:nvSpPr>
        <p:spPr>
          <a:xfrm>
            <a:off x="5271124" y="1854701"/>
            <a:ext cx="1770287" cy="1771285"/>
          </a:xfrm>
          <a:prstGeom prst="rect">
            <a:avLst/>
          </a:prstGeom>
          <a:noFill/>
          <a:ln cap="flat" cmpd="sng" w="19050">
            <a:solidFill>
              <a:srgbClr val="D61B7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9"/>
          <p:cNvSpPr/>
          <p:nvPr>
            <p:ph idx="4" type="pic"/>
          </p:nvPr>
        </p:nvSpPr>
        <p:spPr>
          <a:xfrm>
            <a:off x="9174225" y="1854701"/>
            <a:ext cx="1770287" cy="1771285"/>
          </a:xfrm>
          <a:prstGeom prst="rect">
            <a:avLst/>
          </a:prstGeom>
          <a:noFill/>
          <a:ln cap="flat" cmpd="sng" w="19050">
            <a:solidFill>
              <a:srgbClr val="11E9BA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142" name="Google Shape;142;p9"/>
          <p:cNvCxnSpPr/>
          <p:nvPr/>
        </p:nvCxnSpPr>
        <p:spPr>
          <a:xfrm flipH="1" rot="10800000">
            <a:off x="3930776" y="1886897"/>
            <a:ext cx="1" cy="3125926"/>
          </a:xfrm>
          <a:prstGeom prst="straightConnector1">
            <a:avLst/>
          </a:prstGeom>
          <a:noFill/>
          <a:ln cap="flat" cmpd="sng" w="9525">
            <a:solidFill>
              <a:srgbClr val="D1D1D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3" name="Google Shape;143;p9"/>
          <p:cNvCxnSpPr/>
          <p:nvPr/>
        </p:nvCxnSpPr>
        <p:spPr>
          <a:xfrm flipH="1" rot="10800000">
            <a:off x="8381932" y="1886897"/>
            <a:ext cx="1" cy="3125926"/>
          </a:xfrm>
          <a:prstGeom prst="straightConnector1">
            <a:avLst/>
          </a:prstGeom>
          <a:noFill/>
          <a:ln cap="flat" cmpd="sng" w="9525">
            <a:solidFill>
              <a:srgbClr val="D1D1D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44" name="Google Shape;144;p9"/>
          <p:cNvSpPr txBox="1"/>
          <p:nvPr>
            <p:ph idx="12" type="sldNum"/>
          </p:nvPr>
        </p:nvSpPr>
        <p:spPr>
          <a:xfrm>
            <a:off x="11337973" y="5993409"/>
            <a:ext cx="63409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45" name="Google Shape;145;p9"/>
          <p:cNvPicPr preferRelativeResize="0"/>
          <p:nvPr/>
        </p:nvPicPr>
        <p:blipFill rotWithShape="1">
          <a:blip r:embed="rId2">
            <a:alphaModFix/>
          </a:blip>
          <a:srcRect b="55243" l="54490" r="5870" t="31004"/>
          <a:stretch/>
        </p:blipFill>
        <p:spPr>
          <a:xfrm>
            <a:off x="251345" y="6147297"/>
            <a:ext cx="1432763" cy="70293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 txBox="1"/>
          <p:nvPr/>
        </p:nvSpPr>
        <p:spPr>
          <a:xfrm>
            <a:off x="6969150" y="6397446"/>
            <a:ext cx="4254518" cy="301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Материалы методического пособия предназначены исключительно для использования тренерами </a:t>
            </a:r>
            <a:b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АО «Корпорация «МСП». Копирование, распространение и передача третьим лицам допускается </a:t>
            </a:r>
            <a:b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по согласованию с правообладателем.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9"/>
          <p:cNvGrpSpPr/>
          <p:nvPr/>
        </p:nvGrpSpPr>
        <p:grpSpPr>
          <a:xfrm>
            <a:off x="11234605" y="6324814"/>
            <a:ext cx="737465" cy="385399"/>
            <a:chOff x="10666413" y="373063"/>
            <a:chExt cx="1123950" cy="587376"/>
          </a:xfrm>
        </p:grpSpPr>
        <p:sp>
          <p:nvSpPr>
            <p:cNvPr id="148" name="Google Shape;148;p9"/>
            <p:cNvSpPr/>
            <p:nvPr/>
          </p:nvSpPr>
          <p:spPr>
            <a:xfrm>
              <a:off x="10666413" y="373063"/>
              <a:ext cx="400050" cy="382588"/>
            </a:xfrm>
            <a:custGeom>
              <a:rect b="b" l="l" r="r" t="t"/>
              <a:pathLst>
                <a:path extrusionOk="0" h="241" w="252">
                  <a:moveTo>
                    <a:pt x="252" y="5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0" y="241"/>
                  </a:lnTo>
                  <a:lnTo>
                    <a:pt x="10" y="12"/>
                  </a:lnTo>
                  <a:lnTo>
                    <a:pt x="252" y="60"/>
                  </a:lnTo>
                  <a:lnTo>
                    <a:pt x="252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11044238" y="800101"/>
              <a:ext cx="196850" cy="160338"/>
            </a:xfrm>
            <a:custGeom>
              <a:rect b="b" l="l" r="r" t="t"/>
              <a:pathLst>
                <a:path extrusionOk="0" h="101" w="124">
                  <a:moveTo>
                    <a:pt x="114" y="0"/>
                  </a:moveTo>
                  <a:lnTo>
                    <a:pt x="114" y="8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24" y="101"/>
                  </a:lnTo>
                  <a:lnTo>
                    <a:pt x="124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10764838" y="488951"/>
              <a:ext cx="100013" cy="133350"/>
            </a:xfrm>
            <a:custGeom>
              <a:rect b="b" l="l" r="r" t="t"/>
              <a:pathLst>
                <a:path extrusionOk="0" h="84" w="63">
                  <a:moveTo>
                    <a:pt x="0" y="0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22" y="3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1" y="40"/>
                  </a:lnTo>
                  <a:lnTo>
                    <a:pt x="63" y="84"/>
                  </a:lnTo>
                  <a:lnTo>
                    <a:pt x="49" y="84"/>
                  </a:lnTo>
                  <a:lnTo>
                    <a:pt x="22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10877551" y="525463"/>
              <a:ext cx="87313" cy="98425"/>
            </a:xfrm>
            <a:custGeom>
              <a:rect b="b" l="l" r="r" t="t"/>
              <a:pathLst>
                <a:path extrusionOk="0" h="275" w="245">
                  <a:moveTo>
                    <a:pt x="122" y="275"/>
                  </a:moveTo>
                  <a:cubicBezTo>
                    <a:pt x="84" y="275"/>
                    <a:pt x="54" y="264"/>
                    <a:pt x="33" y="242"/>
                  </a:cubicBezTo>
                  <a:cubicBezTo>
                    <a:pt x="11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5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5" y="88"/>
                    <a:pt x="245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87"/>
                    <a:pt x="234" y="219"/>
                    <a:pt x="212" y="241"/>
                  </a:cubicBezTo>
                  <a:cubicBezTo>
                    <a:pt x="190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5" y="231"/>
                    <a:pt x="162" y="224"/>
                    <a:pt x="175" y="210"/>
                  </a:cubicBezTo>
                  <a:cubicBezTo>
                    <a:pt x="188" y="196"/>
                    <a:pt x="195" y="175"/>
                    <a:pt x="195" y="14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01"/>
                    <a:pt x="188" y="79"/>
                    <a:pt x="175" y="65"/>
                  </a:cubicBezTo>
                  <a:cubicBezTo>
                    <a:pt x="162" y="51"/>
                    <a:pt x="145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10985501" y="525463"/>
              <a:ext cx="85725" cy="134938"/>
            </a:xfrm>
            <a:custGeom>
              <a:rect b="b" l="l" r="r" t="t"/>
              <a:pathLst>
                <a:path extrusionOk="0" h="377" w="240">
                  <a:moveTo>
                    <a:pt x="0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70" y="16"/>
                    <a:pt x="83" y="10"/>
                  </a:cubicBezTo>
                  <a:cubicBezTo>
                    <a:pt x="97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1" y="22"/>
                    <a:pt x="210" y="33"/>
                  </a:cubicBezTo>
                  <a:cubicBezTo>
                    <a:pt x="220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7" y="217"/>
                    <a:pt x="219" y="231"/>
                    <a:pt x="210" y="242"/>
                  </a:cubicBezTo>
                  <a:cubicBezTo>
                    <a:pt x="200" y="253"/>
                    <a:pt x="189" y="261"/>
                    <a:pt x="176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9" y="272"/>
                    <a:pt x="86" y="267"/>
                  </a:cubicBezTo>
                  <a:cubicBezTo>
                    <a:pt x="73" y="261"/>
                    <a:pt x="61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1" y="231"/>
                    <a:pt x="158" y="224"/>
                    <a:pt x="171" y="210"/>
                  </a:cubicBezTo>
                  <a:cubicBezTo>
                    <a:pt x="184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1" y="66"/>
                  </a:cubicBezTo>
                  <a:cubicBezTo>
                    <a:pt x="158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5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5" y="195"/>
                    <a:pt x="68" y="210"/>
                  </a:cubicBezTo>
                  <a:cubicBezTo>
                    <a:pt x="81" y="224"/>
                    <a:pt x="98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1093451" y="527051"/>
              <a:ext cx="77788" cy="95250"/>
            </a:xfrm>
            <a:custGeom>
              <a:rect b="b" l="l" r="r" t="t"/>
              <a:pathLst>
                <a:path extrusionOk="0" h="60" w="49">
                  <a:moveTo>
                    <a:pt x="0" y="0"/>
                  </a:moveTo>
                  <a:lnTo>
                    <a:pt x="49" y="0"/>
                  </a:lnTo>
                  <a:lnTo>
                    <a:pt x="49" y="60"/>
                  </a:lnTo>
                  <a:lnTo>
                    <a:pt x="38" y="60"/>
                  </a:lnTo>
                  <a:lnTo>
                    <a:pt x="38" y="10"/>
                  </a:lnTo>
                  <a:lnTo>
                    <a:pt x="10" y="1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1191876" y="525463"/>
              <a:ext cx="87313" cy="98425"/>
            </a:xfrm>
            <a:custGeom>
              <a:rect b="b" l="l" r="r" t="t"/>
              <a:pathLst>
                <a:path extrusionOk="0" h="275" w="244">
                  <a:moveTo>
                    <a:pt x="122" y="275"/>
                  </a:moveTo>
                  <a:cubicBezTo>
                    <a:pt x="84" y="275"/>
                    <a:pt x="54" y="264"/>
                    <a:pt x="32" y="242"/>
                  </a:cubicBezTo>
                  <a:cubicBezTo>
                    <a:pt x="10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4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4" y="88"/>
                    <a:pt x="244" y="130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87"/>
                    <a:pt x="233" y="219"/>
                    <a:pt x="211" y="241"/>
                  </a:cubicBezTo>
                  <a:cubicBezTo>
                    <a:pt x="189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4" y="231"/>
                    <a:pt x="162" y="224"/>
                    <a:pt x="175" y="210"/>
                  </a:cubicBezTo>
                  <a:cubicBezTo>
                    <a:pt x="188" y="196"/>
                    <a:pt x="194" y="175"/>
                    <a:pt x="194" y="145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01"/>
                    <a:pt x="188" y="79"/>
                    <a:pt x="175" y="65"/>
                  </a:cubicBezTo>
                  <a:cubicBezTo>
                    <a:pt x="162" y="51"/>
                    <a:pt x="144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1301413" y="525463"/>
              <a:ext cx="85725" cy="134938"/>
            </a:xfrm>
            <a:custGeom>
              <a:rect b="b" l="l" r="r" t="t"/>
              <a:pathLst>
                <a:path extrusionOk="0" h="377" w="240">
                  <a:moveTo>
                    <a:pt x="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69" y="16"/>
                    <a:pt x="83" y="10"/>
                  </a:cubicBezTo>
                  <a:cubicBezTo>
                    <a:pt x="96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0" y="22"/>
                    <a:pt x="210" y="33"/>
                  </a:cubicBezTo>
                  <a:cubicBezTo>
                    <a:pt x="219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6" y="217"/>
                    <a:pt x="219" y="231"/>
                    <a:pt x="209" y="242"/>
                  </a:cubicBezTo>
                  <a:cubicBezTo>
                    <a:pt x="200" y="253"/>
                    <a:pt x="188" y="261"/>
                    <a:pt x="175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8" y="272"/>
                    <a:pt x="85" y="267"/>
                  </a:cubicBezTo>
                  <a:cubicBezTo>
                    <a:pt x="73" y="261"/>
                    <a:pt x="60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0" y="231"/>
                    <a:pt x="158" y="224"/>
                    <a:pt x="170" y="210"/>
                  </a:cubicBezTo>
                  <a:cubicBezTo>
                    <a:pt x="183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0" y="66"/>
                  </a:cubicBezTo>
                  <a:cubicBezTo>
                    <a:pt x="157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4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4" y="195"/>
                    <a:pt x="67" y="210"/>
                  </a:cubicBezTo>
                  <a:cubicBezTo>
                    <a:pt x="80" y="224"/>
                    <a:pt x="97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11401426" y="525463"/>
              <a:ext cx="79375" cy="98425"/>
            </a:xfrm>
            <a:custGeom>
              <a:rect b="b" l="l" r="r" t="t"/>
              <a:pathLst>
                <a:path extrusionOk="0" h="275" w="223">
                  <a:moveTo>
                    <a:pt x="90" y="275"/>
                  </a:moveTo>
                  <a:cubicBezTo>
                    <a:pt x="60" y="275"/>
                    <a:pt x="37" y="268"/>
                    <a:pt x="22" y="254"/>
                  </a:cubicBezTo>
                  <a:cubicBezTo>
                    <a:pt x="7" y="240"/>
                    <a:pt x="0" y="220"/>
                    <a:pt x="0" y="196"/>
                  </a:cubicBezTo>
                  <a:cubicBezTo>
                    <a:pt x="0" y="169"/>
                    <a:pt x="9" y="148"/>
                    <a:pt x="26" y="133"/>
                  </a:cubicBezTo>
                  <a:cubicBezTo>
                    <a:pt x="44" y="117"/>
                    <a:pt x="74" y="109"/>
                    <a:pt x="114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78"/>
                    <a:pt x="171" y="65"/>
                    <a:pt x="162" y="56"/>
                  </a:cubicBezTo>
                  <a:cubicBezTo>
                    <a:pt x="153" y="48"/>
                    <a:pt x="138" y="44"/>
                    <a:pt x="117" y="44"/>
                  </a:cubicBezTo>
                  <a:cubicBezTo>
                    <a:pt x="98" y="44"/>
                    <a:pt x="84" y="47"/>
                    <a:pt x="75" y="54"/>
                  </a:cubicBezTo>
                  <a:cubicBezTo>
                    <a:pt x="66" y="60"/>
                    <a:pt x="61" y="69"/>
                    <a:pt x="5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68"/>
                    <a:pt x="14" y="58"/>
                    <a:pt x="18" y="48"/>
                  </a:cubicBezTo>
                  <a:cubicBezTo>
                    <a:pt x="23" y="39"/>
                    <a:pt x="30" y="30"/>
                    <a:pt x="39" y="23"/>
                  </a:cubicBezTo>
                  <a:cubicBezTo>
                    <a:pt x="48" y="16"/>
                    <a:pt x="59" y="11"/>
                    <a:pt x="72" y="6"/>
                  </a:cubicBezTo>
                  <a:cubicBezTo>
                    <a:pt x="85" y="2"/>
                    <a:pt x="100" y="0"/>
                    <a:pt x="117" y="0"/>
                  </a:cubicBezTo>
                  <a:cubicBezTo>
                    <a:pt x="153" y="0"/>
                    <a:pt x="180" y="8"/>
                    <a:pt x="197" y="25"/>
                  </a:cubicBezTo>
                  <a:cubicBezTo>
                    <a:pt x="215" y="41"/>
                    <a:pt x="223" y="65"/>
                    <a:pt x="223" y="9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57" y="260"/>
                    <a:pt x="128" y="275"/>
                    <a:pt x="90" y="275"/>
                  </a:cubicBezTo>
                  <a:close/>
                  <a:moveTo>
                    <a:pt x="95" y="231"/>
                  </a:moveTo>
                  <a:cubicBezTo>
                    <a:pt x="106" y="231"/>
                    <a:pt x="117" y="230"/>
                    <a:pt x="127" y="226"/>
                  </a:cubicBezTo>
                  <a:cubicBezTo>
                    <a:pt x="136" y="222"/>
                    <a:pt x="145" y="217"/>
                    <a:pt x="152" y="210"/>
                  </a:cubicBezTo>
                  <a:cubicBezTo>
                    <a:pt x="159" y="204"/>
                    <a:pt x="165" y="196"/>
                    <a:pt x="169" y="187"/>
                  </a:cubicBezTo>
                  <a:cubicBezTo>
                    <a:pt x="173" y="178"/>
                    <a:pt x="175" y="169"/>
                    <a:pt x="175" y="15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92" y="149"/>
                    <a:pt x="74" y="154"/>
                    <a:pt x="65" y="162"/>
                  </a:cubicBezTo>
                  <a:cubicBezTo>
                    <a:pt x="55" y="170"/>
                    <a:pt x="50" y="181"/>
                    <a:pt x="50" y="195"/>
                  </a:cubicBezTo>
                  <a:cubicBezTo>
                    <a:pt x="50" y="206"/>
                    <a:pt x="53" y="214"/>
                    <a:pt x="61" y="221"/>
                  </a:cubicBezTo>
                  <a:cubicBezTo>
                    <a:pt x="69" y="228"/>
                    <a:pt x="80" y="231"/>
                    <a:pt x="95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1506201" y="527051"/>
              <a:ext cx="90488" cy="120650"/>
            </a:xfrm>
            <a:custGeom>
              <a:rect b="b" l="l" r="r" t="t"/>
              <a:pathLst>
                <a:path extrusionOk="0" h="76" w="57">
                  <a:moveTo>
                    <a:pt x="47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0"/>
                  </a:lnTo>
                  <a:lnTo>
                    <a:pt x="38" y="5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57" y="50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11614151" y="527051"/>
              <a:ext cx="80963" cy="95250"/>
            </a:xfrm>
            <a:custGeom>
              <a:rect b="b" l="l" r="r" t="t"/>
              <a:pathLst>
                <a:path extrusionOk="0" h="60" w="51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11714163" y="527051"/>
              <a:ext cx="76200" cy="95250"/>
            </a:xfrm>
            <a:custGeom>
              <a:rect b="b" l="l" r="r" t="t"/>
              <a:pathLst>
                <a:path extrusionOk="0" h="266" w="213">
                  <a:moveTo>
                    <a:pt x="60" y="164"/>
                  </a:moveTo>
                  <a:cubicBezTo>
                    <a:pt x="43" y="157"/>
                    <a:pt x="30" y="147"/>
                    <a:pt x="22" y="134"/>
                  </a:cubicBezTo>
                  <a:cubicBezTo>
                    <a:pt x="14" y="121"/>
                    <a:pt x="11" y="106"/>
                    <a:pt x="11" y="87"/>
                  </a:cubicBezTo>
                  <a:cubicBezTo>
                    <a:pt x="11" y="59"/>
                    <a:pt x="19" y="38"/>
                    <a:pt x="37" y="22"/>
                  </a:cubicBezTo>
                  <a:cubicBezTo>
                    <a:pt x="54" y="7"/>
                    <a:pt x="83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0" y="173"/>
                    <a:pt x="117" y="173"/>
                    <a:pt x="114" y="173"/>
                  </a:cubicBezTo>
                  <a:cubicBezTo>
                    <a:pt x="111" y="173"/>
                    <a:pt x="108" y="173"/>
                    <a:pt x="105" y="173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60" y="164"/>
                  </a:lnTo>
                  <a:close/>
                  <a:moveTo>
                    <a:pt x="61" y="87"/>
                  </a:moveTo>
                  <a:cubicBezTo>
                    <a:pt x="61" y="101"/>
                    <a:pt x="65" y="111"/>
                    <a:pt x="74" y="119"/>
                  </a:cubicBezTo>
                  <a:cubicBezTo>
                    <a:pt x="84" y="126"/>
                    <a:pt x="101" y="129"/>
                    <a:pt x="125" y="129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00" y="43"/>
                    <a:pt x="83" y="47"/>
                    <a:pt x="74" y="54"/>
                  </a:cubicBezTo>
                  <a:cubicBezTo>
                    <a:pt x="65" y="61"/>
                    <a:pt x="61" y="72"/>
                    <a:pt x="61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10766426" y="638176"/>
              <a:ext cx="123825" cy="158750"/>
            </a:xfrm>
            <a:custGeom>
              <a:rect b="b" l="l" r="r" t="t"/>
              <a:pathLst>
                <a:path extrusionOk="0" h="100" w="78">
                  <a:moveTo>
                    <a:pt x="0" y="0"/>
                  </a:moveTo>
                  <a:lnTo>
                    <a:pt x="16" y="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62" y="12"/>
                  </a:lnTo>
                  <a:lnTo>
                    <a:pt x="78" y="16"/>
                  </a:lnTo>
                  <a:lnTo>
                    <a:pt x="78" y="100"/>
                  </a:lnTo>
                  <a:lnTo>
                    <a:pt x="66" y="97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45" y="70"/>
                  </a:lnTo>
                  <a:lnTo>
                    <a:pt x="33" y="6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10914063" y="674688"/>
              <a:ext cx="107950" cy="141288"/>
            </a:xfrm>
            <a:custGeom>
              <a:rect b="b" l="l" r="r" t="t"/>
              <a:pathLst>
                <a:path extrusionOk="0" h="391" w="303">
                  <a:moveTo>
                    <a:pt x="157" y="386"/>
                  </a:moveTo>
                  <a:cubicBezTo>
                    <a:pt x="133" y="381"/>
                    <a:pt x="112" y="373"/>
                    <a:pt x="93" y="362"/>
                  </a:cubicBezTo>
                  <a:cubicBezTo>
                    <a:pt x="74" y="350"/>
                    <a:pt x="57" y="335"/>
                    <a:pt x="43" y="317"/>
                  </a:cubicBezTo>
                  <a:cubicBezTo>
                    <a:pt x="29" y="299"/>
                    <a:pt x="19" y="278"/>
                    <a:pt x="11" y="254"/>
                  </a:cubicBezTo>
                  <a:cubicBezTo>
                    <a:pt x="3" y="230"/>
                    <a:pt x="0" y="203"/>
                    <a:pt x="0" y="17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3" y="97"/>
                    <a:pt x="11" y="77"/>
                  </a:cubicBezTo>
                  <a:cubicBezTo>
                    <a:pt x="19" y="57"/>
                    <a:pt x="29" y="41"/>
                    <a:pt x="43" y="28"/>
                  </a:cubicBezTo>
                  <a:cubicBezTo>
                    <a:pt x="57" y="16"/>
                    <a:pt x="74" y="8"/>
                    <a:pt x="93" y="4"/>
                  </a:cubicBezTo>
                  <a:cubicBezTo>
                    <a:pt x="112" y="0"/>
                    <a:pt x="134" y="0"/>
                    <a:pt x="157" y="5"/>
                  </a:cubicBezTo>
                  <a:cubicBezTo>
                    <a:pt x="178" y="9"/>
                    <a:pt x="197" y="16"/>
                    <a:pt x="214" y="25"/>
                  </a:cubicBezTo>
                  <a:cubicBezTo>
                    <a:pt x="231" y="35"/>
                    <a:pt x="245" y="46"/>
                    <a:pt x="258" y="59"/>
                  </a:cubicBezTo>
                  <a:cubicBezTo>
                    <a:pt x="270" y="71"/>
                    <a:pt x="280" y="86"/>
                    <a:pt x="287" y="101"/>
                  </a:cubicBezTo>
                  <a:cubicBezTo>
                    <a:pt x="295" y="117"/>
                    <a:pt x="300" y="133"/>
                    <a:pt x="303" y="150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47" y="129"/>
                    <a:pt x="243" y="119"/>
                    <a:pt x="238" y="109"/>
                  </a:cubicBezTo>
                  <a:cubicBezTo>
                    <a:pt x="233" y="100"/>
                    <a:pt x="226" y="91"/>
                    <a:pt x="219" y="83"/>
                  </a:cubicBezTo>
                  <a:cubicBezTo>
                    <a:pt x="211" y="75"/>
                    <a:pt x="202" y="68"/>
                    <a:pt x="192" y="63"/>
                  </a:cubicBezTo>
                  <a:cubicBezTo>
                    <a:pt x="181" y="57"/>
                    <a:pt x="170" y="53"/>
                    <a:pt x="157" y="51"/>
                  </a:cubicBezTo>
                  <a:cubicBezTo>
                    <a:pt x="142" y="48"/>
                    <a:pt x="128" y="48"/>
                    <a:pt x="115" y="50"/>
                  </a:cubicBezTo>
                  <a:cubicBezTo>
                    <a:pt x="102" y="53"/>
                    <a:pt x="91" y="59"/>
                    <a:pt x="82" y="69"/>
                  </a:cubicBezTo>
                  <a:cubicBezTo>
                    <a:pt x="72" y="78"/>
                    <a:pt x="65" y="90"/>
                    <a:pt x="60" y="105"/>
                  </a:cubicBezTo>
                  <a:cubicBezTo>
                    <a:pt x="54" y="120"/>
                    <a:pt x="52" y="138"/>
                    <a:pt x="52" y="159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207"/>
                    <a:pt x="54" y="227"/>
                    <a:pt x="60" y="245"/>
                  </a:cubicBezTo>
                  <a:cubicBezTo>
                    <a:pt x="65" y="263"/>
                    <a:pt x="73" y="279"/>
                    <a:pt x="82" y="292"/>
                  </a:cubicBezTo>
                  <a:cubicBezTo>
                    <a:pt x="91" y="305"/>
                    <a:pt x="102" y="315"/>
                    <a:pt x="115" y="323"/>
                  </a:cubicBezTo>
                  <a:cubicBezTo>
                    <a:pt x="128" y="332"/>
                    <a:pt x="142" y="337"/>
                    <a:pt x="157" y="340"/>
                  </a:cubicBezTo>
                  <a:cubicBezTo>
                    <a:pt x="183" y="345"/>
                    <a:pt x="203" y="342"/>
                    <a:pt x="219" y="331"/>
                  </a:cubicBezTo>
                  <a:cubicBezTo>
                    <a:pt x="234" y="321"/>
                    <a:pt x="245" y="304"/>
                    <a:pt x="250" y="28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0" y="311"/>
                    <a:pt x="295" y="326"/>
                    <a:pt x="287" y="339"/>
                  </a:cubicBezTo>
                  <a:cubicBezTo>
                    <a:pt x="280" y="353"/>
                    <a:pt x="270" y="363"/>
                    <a:pt x="258" y="372"/>
                  </a:cubicBezTo>
                  <a:cubicBezTo>
                    <a:pt x="245" y="380"/>
                    <a:pt x="231" y="386"/>
                    <a:pt x="214" y="388"/>
                  </a:cubicBezTo>
                  <a:cubicBezTo>
                    <a:pt x="197" y="391"/>
                    <a:pt x="178" y="390"/>
                    <a:pt x="157" y="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11044238" y="693738"/>
              <a:ext cx="103188" cy="153988"/>
            </a:xfrm>
            <a:custGeom>
              <a:rect b="b" l="l" r="r" t="t"/>
              <a:pathLst>
                <a:path extrusionOk="0" h="97" w="65">
                  <a:moveTo>
                    <a:pt x="0" y="0"/>
                  </a:moveTo>
                  <a:lnTo>
                    <a:pt x="65" y="13"/>
                  </a:lnTo>
                  <a:lnTo>
                    <a:pt x="65" y="97"/>
                  </a:lnTo>
                  <a:lnTo>
                    <a:pt x="54" y="95"/>
                  </a:lnTo>
                  <a:lnTo>
                    <a:pt x="54" y="21"/>
                  </a:lnTo>
                  <a:lnTo>
                    <a:pt x="11" y="12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Google Shape;164;p10"/>
          <p:cNvCxnSpPr/>
          <p:nvPr/>
        </p:nvCxnSpPr>
        <p:spPr>
          <a:xfrm>
            <a:off x="251345" y="852007"/>
            <a:ext cx="11720726" cy="12699"/>
          </a:xfrm>
          <a:prstGeom prst="straightConnector1">
            <a:avLst/>
          </a:prstGeom>
          <a:noFill/>
          <a:ln cap="flat" cmpd="sng" w="25400">
            <a:solidFill>
              <a:srgbClr val="B9E7F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5" name="Google Shape;165;p10"/>
          <p:cNvSpPr txBox="1"/>
          <p:nvPr>
            <p:ph type="title"/>
          </p:nvPr>
        </p:nvSpPr>
        <p:spPr>
          <a:xfrm>
            <a:off x="914400" y="2125979"/>
            <a:ext cx="10363200" cy="1440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6" name="Google Shape;166;p10"/>
          <p:cNvSpPr txBox="1"/>
          <p:nvPr>
            <p:ph idx="1" type="body"/>
          </p:nvPr>
        </p:nvSpPr>
        <p:spPr>
          <a:xfrm>
            <a:off x="1828800" y="3840479"/>
            <a:ext cx="8534400" cy="1714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7" name="Google Shape;167;p10"/>
          <p:cNvSpPr txBox="1"/>
          <p:nvPr>
            <p:ph idx="12" type="sldNum"/>
          </p:nvPr>
        </p:nvSpPr>
        <p:spPr>
          <a:xfrm>
            <a:off x="11337973" y="5993409"/>
            <a:ext cx="63409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168" name="Google Shape;168;p10"/>
          <p:cNvGrpSpPr/>
          <p:nvPr/>
        </p:nvGrpSpPr>
        <p:grpSpPr>
          <a:xfrm>
            <a:off x="251345" y="6147297"/>
            <a:ext cx="11720725" cy="702934"/>
            <a:chOff x="251345" y="6147297"/>
            <a:chExt cx="11720725" cy="702934"/>
          </a:xfrm>
        </p:grpSpPr>
        <p:pic>
          <p:nvPicPr>
            <p:cNvPr id="169" name="Google Shape;169;p10"/>
            <p:cNvPicPr preferRelativeResize="0"/>
            <p:nvPr/>
          </p:nvPicPr>
          <p:blipFill rotWithShape="1">
            <a:blip r:embed="rId2">
              <a:alphaModFix/>
            </a:blip>
            <a:srcRect b="55243" l="54490" r="5870" t="31004"/>
            <a:stretch/>
          </p:blipFill>
          <p:spPr>
            <a:xfrm>
              <a:off x="251345" y="6147297"/>
              <a:ext cx="1432763" cy="702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10"/>
            <p:cNvSpPr txBox="1"/>
            <p:nvPr/>
          </p:nvSpPr>
          <p:spPr>
            <a:xfrm>
              <a:off x="6969150" y="6397446"/>
              <a:ext cx="4254518" cy="301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-US" sz="600" u="none" cap="none" strike="noStrike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Материалы методического пособия предназначены исключительно для использования тренерами </a:t>
              </a:r>
              <a:br>
                <a:rPr b="0" i="0" lang="en-US" sz="600" u="none" cap="none" strike="noStrike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0" i="0" lang="en-US" sz="600" u="none" cap="none" strike="noStrike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АО «Корпорация «МСП». Копирование, распространение и передача третьим лицам допускается </a:t>
              </a:r>
              <a:br>
                <a:rPr b="0" i="0" lang="en-US" sz="600" u="none" cap="none" strike="noStrike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0" i="0" lang="en-US" sz="600" u="none" cap="none" strike="noStrike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 согласованию с правообладателем.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" name="Google Shape;171;p10"/>
            <p:cNvGrpSpPr/>
            <p:nvPr/>
          </p:nvGrpSpPr>
          <p:grpSpPr>
            <a:xfrm>
              <a:off x="11234605" y="6324814"/>
              <a:ext cx="737465" cy="385399"/>
              <a:chOff x="10666413" y="373063"/>
              <a:chExt cx="1123950" cy="587376"/>
            </a:xfrm>
          </p:grpSpPr>
          <p:sp>
            <p:nvSpPr>
              <p:cNvPr id="172" name="Google Shape;172;p10"/>
              <p:cNvSpPr/>
              <p:nvPr/>
            </p:nvSpPr>
            <p:spPr>
              <a:xfrm>
                <a:off x="10666413" y="373063"/>
                <a:ext cx="400050" cy="382588"/>
              </a:xfrm>
              <a:custGeom>
                <a:rect b="b" l="l" r="r" t="t"/>
                <a:pathLst>
                  <a:path extrusionOk="0" h="241" w="252">
                    <a:moveTo>
                      <a:pt x="252" y="50"/>
                    </a:moveTo>
                    <a:lnTo>
                      <a:pt x="0" y="0"/>
                    </a:lnTo>
                    <a:lnTo>
                      <a:pt x="0" y="239"/>
                    </a:lnTo>
                    <a:lnTo>
                      <a:pt x="10" y="241"/>
                    </a:lnTo>
                    <a:lnTo>
                      <a:pt x="10" y="12"/>
                    </a:lnTo>
                    <a:lnTo>
                      <a:pt x="252" y="60"/>
                    </a:lnTo>
                    <a:lnTo>
                      <a:pt x="252" y="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0"/>
              <p:cNvSpPr/>
              <p:nvPr/>
            </p:nvSpPr>
            <p:spPr>
              <a:xfrm>
                <a:off x="11044238" y="800101"/>
                <a:ext cx="196850" cy="160338"/>
              </a:xfrm>
              <a:custGeom>
                <a:rect b="b" l="l" r="r" t="t"/>
                <a:pathLst>
                  <a:path extrusionOk="0" h="101" w="124">
                    <a:moveTo>
                      <a:pt x="114" y="0"/>
                    </a:moveTo>
                    <a:lnTo>
                      <a:pt x="114" y="88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124" y="101"/>
                    </a:lnTo>
                    <a:lnTo>
                      <a:pt x="124" y="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0"/>
              <p:cNvSpPr/>
              <p:nvPr/>
            </p:nvSpPr>
            <p:spPr>
              <a:xfrm>
                <a:off x="10764838" y="488951"/>
                <a:ext cx="100013" cy="133350"/>
              </a:xfrm>
              <a:custGeom>
                <a:rect b="b" l="l" r="r" t="t"/>
                <a:pathLst>
                  <a:path extrusionOk="0" h="84" w="63">
                    <a:moveTo>
                      <a:pt x="0" y="0"/>
                    </a:moveTo>
                    <a:lnTo>
                      <a:pt x="11" y="0"/>
                    </a:lnTo>
                    <a:lnTo>
                      <a:pt x="11" y="36"/>
                    </a:lnTo>
                    <a:lnTo>
                      <a:pt x="22" y="36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31" y="40"/>
                    </a:lnTo>
                    <a:lnTo>
                      <a:pt x="63" y="84"/>
                    </a:lnTo>
                    <a:lnTo>
                      <a:pt x="49" y="84"/>
                    </a:lnTo>
                    <a:lnTo>
                      <a:pt x="22" y="46"/>
                    </a:lnTo>
                    <a:lnTo>
                      <a:pt x="11" y="46"/>
                    </a:lnTo>
                    <a:lnTo>
                      <a:pt x="11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10877551" y="525463"/>
                <a:ext cx="87313" cy="98425"/>
              </a:xfrm>
              <a:custGeom>
                <a:rect b="b" l="l" r="r" t="t"/>
                <a:pathLst>
                  <a:path extrusionOk="0" h="275" w="245">
                    <a:moveTo>
                      <a:pt x="122" y="275"/>
                    </a:moveTo>
                    <a:cubicBezTo>
                      <a:pt x="84" y="275"/>
                      <a:pt x="54" y="264"/>
                      <a:pt x="33" y="242"/>
                    </a:cubicBezTo>
                    <a:cubicBezTo>
                      <a:pt x="11" y="219"/>
                      <a:pt x="0" y="187"/>
                      <a:pt x="0" y="145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89"/>
                      <a:pt x="11" y="57"/>
                      <a:pt x="33" y="34"/>
                    </a:cubicBezTo>
                    <a:cubicBezTo>
                      <a:pt x="55" y="12"/>
                      <a:pt x="85" y="0"/>
                      <a:pt x="122" y="0"/>
                    </a:cubicBezTo>
                    <a:cubicBezTo>
                      <a:pt x="160" y="0"/>
                      <a:pt x="190" y="11"/>
                      <a:pt x="212" y="34"/>
                    </a:cubicBezTo>
                    <a:cubicBezTo>
                      <a:pt x="234" y="56"/>
                      <a:pt x="245" y="88"/>
                      <a:pt x="245" y="130"/>
                    </a:cubicBezTo>
                    <a:cubicBezTo>
                      <a:pt x="245" y="145"/>
                      <a:pt x="245" y="145"/>
                      <a:pt x="245" y="145"/>
                    </a:cubicBezTo>
                    <a:cubicBezTo>
                      <a:pt x="245" y="187"/>
                      <a:pt x="234" y="219"/>
                      <a:pt x="212" y="241"/>
                    </a:cubicBezTo>
                    <a:cubicBezTo>
                      <a:pt x="190" y="264"/>
                      <a:pt x="160" y="275"/>
                      <a:pt x="122" y="275"/>
                    </a:cubicBezTo>
                    <a:close/>
                    <a:moveTo>
                      <a:pt x="122" y="231"/>
                    </a:moveTo>
                    <a:cubicBezTo>
                      <a:pt x="145" y="231"/>
                      <a:pt x="162" y="224"/>
                      <a:pt x="175" y="210"/>
                    </a:cubicBezTo>
                    <a:cubicBezTo>
                      <a:pt x="188" y="196"/>
                      <a:pt x="195" y="175"/>
                      <a:pt x="195" y="145"/>
                    </a:cubicBezTo>
                    <a:cubicBezTo>
                      <a:pt x="195" y="130"/>
                      <a:pt x="195" y="130"/>
                      <a:pt x="195" y="130"/>
                    </a:cubicBezTo>
                    <a:cubicBezTo>
                      <a:pt x="195" y="101"/>
                      <a:pt x="188" y="79"/>
                      <a:pt x="175" y="65"/>
                    </a:cubicBezTo>
                    <a:cubicBezTo>
                      <a:pt x="162" y="51"/>
                      <a:pt x="145" y="44"/>
                      <a:pt x="122" y="44"/>
                    </a:cubicBezTo>
                    <a:cubicBezTo>
                      <a:pt x="100" y="44"/>
                      <a:pt x="82" y="51"/>
                      <a:pt x="69" y="65"/>
                    </a:cubicBezTo>
                    <a:cubicBezTo>
                      <a:pt x="56" y="79"/>
                      <a:pt x="50" y="101"/>
                      <a:pt x="50" y="130"/>
                    </a:cubicBezTo>
                    <a:cubicBezTo>
                      <a:pt x="50" y="145"/>
                      <a:pt x="50" y="145"/>
                      <a:pt x="50" y="145"/>
                    </a:cubicBezTo>
                    <a:cubicBezTo>
                      <a:pt x="50" y="174"/>
                      <a:pt x="56" y="196"/>
                      <a:pt x="69" y="210"/>
                    </a:cubicBezTo>
                    <a:cubicBezTo>
                      <a:pt x="82" y="224"/>
                      <a:pt x="100" y="231"/>
                      <a:pt x="12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10985501" y="525463"/>
                <a:ext cx="85725" cy="134938"/>
              </a:xfrm>
              <a:custGeom>
                <a:rect b="b" l="l" r="r" t="t"/>
                <a:pathLst>
                  <a:path extrusionOk="0" h="377" w="240">
                    <a:moveTo>
                      <a:pt x="0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56" y="27"/>
                      <a:pt x="70" y="16"/>
                      <a:pt x="83" y="10"/>
                    </a:cubicBezTo>
                    <a:cubicBezTo>
                      <a:pt x="97" y="3"/>
                      <a:pt x="113" y="0"/>
                      <a:pt x="132" y="0"/>
                    </a:cubicBezTo>
                    <a:cubicBezTo>
                      <a:pt x="148" y="0"/>
                      <a:pt x="163" y="3"/>
                      <a:pt x="176" y="9"/>
                    </a:cubicBezTo>
                    <a:cubicBezTo>
                      <a:pt x="189" y="14"/>
                      <a:pt x="201" y="22"/>
                      <a:pt x="210" y="33"/>
                    </a:cubicBezTo>
                    <a:cubicBezTo>
                      <a:pt x="220" y="44"/>
                      <a:pt x="227" y="57"/>
                      <a:pt x="232" y="74"/>
                    </a:cubicBezTo>
                    <a:cubicBezTo>
                      <a:pt x="237" y="90"/>
                      <a:pt x="240" y="109"/>
                      <a:pt x="240" y="130"/>
                    </a:cubicBezTo>
                    <a:cubicBezTo>
                      <a:pt x="240" y="145"/>
                      <a:pt x="240" y="145"/>
                      <a:pt x="240" y="145"/>
                    </a:cubicBezTo>
                    <a:cubicBezTo>
                      <a:pt x="240" y="166"/>
                      <a:pt x="237" y="185"/>
                      <a:pt x="232" y="201"/>
                    </a:cubicBezTo>
                    <a:cubicBezTo>
                      <a:pt x="227" y="217"/>
                      <a:pt x="219" y="231"/>
                      <a:pt x="210" y="242"/>
                    </a:cubicBezTo>
                    <a:cubicBezTo>
                      <a:pt x="200" y="253"/>
                      <a:pt x="189" y="261"/>
                      <a:pt x="176" y="267"/>
                    </a:cubicBezTo>
                    <a:cubicBezTo>
                      <a:pt x="162" y="272"/>
                      <a:pt x="148" y="275"/>
                      <a:pt x="132" y="275"/>
                    </a:cubicBezTo>
                    <a:cubicBezTo>
                      <a:pt x="114" y="275"/>
                      <a:pt x="99" y="272"/>
                      <a:pt x="86" y="267"/>
                    </a:cubicBezTo>
                    <a:cubicBezTo>
                      <a:pt x="73" y="261"/>
                      <a:pt x="61" y="252"/>
                      <a:pt x="49" y="239"/>
                    </a:cubicBezTo>
                    <a:cubicBezTo>
                      <a:pt x="48" y="239"/>
                      <a:pt x="48" y="239"/>
                      <a:pt x="48" y="239"/>
                    </a:cubicBezTo>
                    <a:cubicBezTo>
                      <a:pt x="48" y="377"/>
                      <a:pt x="48" y="377"/>
                      <a:pt x="48" y="377"/>
                    </a:cubicBezTo>
                    <a:cubicBezTo>
                      <a:pt x="0" y="377"/>
                      <a:pt x="0" y="377"/>
                      <a:pt x="0" y="377"/>
                    </a:cubicBezTo>
                    <a:lnTo>
                      <a:pt x="0" y="5"/>
                    </a:lnTo>
                    <a:close/>
                    <a:moveTo>
                      <a:pt x="119" y="231"/>
                    </a:moveTo>
                    <a:cubicBezTo>
                      <a:pt x="141" y="231"/>
                      <a:pt x="158" y="224"/>
                      <a:pt x="171" y="210"/>
                    </a:cubicBezTo>
                    <a:cubicBezTo>
                      <a:pt x="184" y="196"/>
                      <a:pt x="190" y="175"/>
                      <a:pt x="190" y="145"/>
                    </a:cubicBezTo>
                    <a:cubicBezTo>
                      <a:pt x="190" y="130"/>
                      <a:pt x="190" y="130"/>
                      <a:pt x="190" y="130"/>
                    </a:cubicBezTo>
                    <a:cubicBezTo>
                      <a:pt x="190" y="101"/>
                      <a:pt x="183" y="80"/>
                      <a:pt x="171" y="66"/>
                    </a:cubicBezTo>
                    <a:cubicBezTo>
                      <a:pt x="158" y="51"/>
                      <a:pt x="140" y="44"/>
                      <a:pt x="119" y="44"/>
                    </a:cubicBezTo>
                    <a:cubicBezTo>
                      <a:pt x="97" y="44"/>
                      <a:pt x="80" y="51"/>
                      <a:pt x="67" y="65"/>
                    </a:cubicBezTo>
                    <a:cubicBezTo>
                      <a:pt x="55" y="79"/>
                      <a:pt x="48" y="101"/>
                      <a:pt x="48" y="130"/>
                    </a:cubicBezTo>
                    <a:cubicBezTo>
                      <a:pt x="48" y="145"/>
                      <a:pt x="48" y="145"/>
                      <a:pt x="48" y="145"/>
                    </a:cubicBezTo>
                    <a:cubicBezTo>
                      <a:pt x="48" y="174"/>
                      <a:pt x="55" y="195"/>
                      <a:pt x="68" y="210"/>
                    </a:cubicBezTo>
                    <a:cubicBezTo>
                      <a:pt x="81" y="224"/>
                      <a:pt x="98" y="231"/>
                      <a:pt x="119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0"/>
              <p:cNvSpPr/>
              <p:nvPr/>
            </p:nvSpPr>
            <p:spPr>
              <a:xfrm>
                <a:off x="11093451" y="527051"/>
                <a:ext cx="77788" cy="95250"/>
              </a:xfrm>
              <a:custGeom>
                <a:rect b="b" l="l" r="r" t="t"/>
                <a:pathLst>
                  <a:path extrusionOk="0" h="60" w="49">
                    <a:moveTo>
                      <a:pt x="0" y="0"/>
                    </a:moveTo>
                    <a:lnTo>
                      <a:pt x="49" y="0"/>
                    </a:lnTo>
                    <a:lnTo>
                      <a:pt x="49" y="60"/>
                    </a:lnTo>
                    <a:lnTo>
                      <a:pt x="38" y="60"/>
                    </a:lnTo>
                    <a:lnTo>
                      <a:pt x="38" y="10"/>
                    </a:lnTo>
                    <a:lnTo>
                      <a:pt x="10" y="10"/>
                    </a:lnTo>
                    <a:lnTo>
                      <a:pt x="10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11191876" y="525463"/>
                <a:ext cx="87313" cy="98425"/>
              </a:xfrm>
              <a:custGeom>
                <a:rect b="b" l="l" r="r" t="t"/>
                <a:pathLst>
                  <a:path extrusionOk="0" h="275" w="244">
                    <a:moveTo>
                      <a:pt x="122" y="275"/>
                    </a:moveTo>
                    <a:cubicBezTo>
                      <a:pt x="84" y="275"/>
                      <a:pt x="54" y="264"/>
                      <a:pt x="32" y="242"/>
                    </a:cubicBezTo>
                    <a:cubicBezTo>
                      <a:pt x="10" y="219"/>
                      <a:pt x="0" y="187"/>
                      <a:pt x="0" y="145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89"/>
                      <a:pt x="11" y="57"/>
                      <a:pt x="33" y="34"/>
                    </a:cubicBezTo>
                    <a:cubicBezTo>
                      <a:pt x="55" y="12"/>
                      <a:pt x="84" y="0"/>
                      <a:pt x="122" y="0"/>
                    </a:cubicBezTo>
                    <a:cubicBezTo>
                      <a:pt x="160" y="0"/>
                      <a:pt x="190" y="11"/>
                      <a:pt x="212" y="34"/>
                    </a:cubicBezTo>
                    <a:cubicBezTo>
                      <a:pt x="234" y="56"/>
                      <a:pt x="244" y="88"/>
                      <a:pt x="244" y="130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4" y="187"/>
                      <a:pt x="233" y="219"/>
                      <a:pt x="211" y="241"/>
                    </a:cubicBezTo>
                    <a:cubicBezTo>
                      <a:pt x="189" y="264"/>
                      <a:pt x="160" y="275"/>
                      <a:pt x="122" y="275"/>
                    </a:cubicBezTo>
                    <a:close/>
                    <a:moveTo>
                      <a:pt x="122" y="231"/>
                    </a:moveTo>
                    <a:cubicBezTo>
                      <a:pt x="144" y="231"/>
                      <a:pt x="162" y="224"/>
                      <a:pt x="175" y="210"/>
                    </a:cubicBezTo>
                    <a:cubicBezTo>
                      <a:pt x="188" y="196"/>
                      <a:pt x="194" y="175"/>
                      <a:pt x="194" y="145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4" y="101"/>
                      <a:pt x="188" y="79"/>
                      <a:pt x="175" y="65"/>
                    </a:cubicBezTo>
                    <a:cubicBezTo>
                      <a:pt x="162" y="51"/>
                      <a:pt x="144" y="44"/>
                      <a:pt x="122" y="44"/>
                    </a:cubicBezTo>
                    <a:cubicBezTo>
                      <a:pt x="100" y="44"/>
                      <a:pt x="82" y="51"/>
                      <a:pt x="69" y="65"/>
                    </a:cubicBezTo>
                    <a:cubicBezTo>
                      <a:pt x="56" y="79"/>
                      <a:pt x="50" y="101"/>
                      <a:pt x="50" y="130"/>
                    </a:cubicBezTo>
                    <a:cubicBezTo>
                      <a:pt x="50" y="145"/>
                      <a:pt x="50" y="145"/>
                      <a:pt x="50" y="145"/>
                    </a:cubicBezTo>
                    <a:cubicBezTo>
                      <a:pt x="50" y="174"/>
                      <a:pt x="56" y="196"/>
                      <a:pt x="69" y="210"/>
                    </a:cubicBezTo>
                    <a:cubicBezTo>
                      <a:pt x="82" y="224"/>
                      <a:pt x="100" y="231"/>
                      <a:pt x="12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11301413" y="525463"/>
                <a:ext cx="85725" cy="134938"/>
              </a:xfrm>
              <a:custGeom>
                <a:rect b="b" l="l" r="r" t="t"/>
                <a:pathLst>
                  <a:path extrusionOk="0" h="377" w="240">
                    <a:moveTo>
                      <a:pt x="0" y="5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56" y="27"/>
                      <a:pt x="69" y="16"/>
                      <a:pt x="83" y="10"/>
                    </a:cubicBezTo>
                    <a:cubicBezTo>
                      <a:pt x="96" y="3"/>
                      <a:pt x="113" y="0"/>
                      <a:pt x="132" y="0"/>
                    </a:cubicBezTo>
                    <a:cubicBezTo>
                      <a:pt x="148" y="0"/>
                      <a:pt x="163" y="3"/>
                      <a:pt x="176" y="9"/>
                    </a:cubicBezTo>
                    <a:cubicBezTo>
                      <a:pt x="189" y="14"/>
                      <a:pt x="200" y="22"/>
                      <a:pt x="210" y="33"/>
                    </a:cubicBezTo>
                    <a:cubicBezTo>
                      <a:pt x="219" y="44"/>
                      <a:pt x="227" y="57"/>
                      <a:pt x="232" y="74"/>
                    </a:cubicBezTo>
                    <a:cubicBezTo>
                      <a:pt x="237" y="90"/>
                      <a:pt x="240" y="109"/>
                      <a:pt x="240" y="130"/>
                    </a:cubicBezTo>
                    <a:cubicBezTo>
                      <a:pt x="240" y="145"/>
                      <a:pt x="240" y="145"/>
                      <a:pt x="240" y="145"/>
                    </a:cubicBezTo>
                    <a:cubicBezTo>
                      <a:pt x="240" y="166"/>
                      <a:pt x="237" y="185"/>
                      <a:pt x="232" y="201"/>
                    </a:cubicBezTo>
                    <a:cubicBezTo>
                      <a:pt x="226" y="217"/>
                      <a:pt x="219" y="231"/>
                      <a:pt x="209" y="242"/>
                    </a:cubicBezTo>
                    <a:cubicBezTo>
                      <a:pt x="200" y="253"/>
                      <a:pt x="188" y="261"/>
                      <a:pt x="175" y="267"/>
                    </a:cubicBezTo>
                    <a:cubicBezTo>
                      <a:pt x="162" y="272"/>
                      <a:pt x="148" y="275"/>
                      <a:pt x="132" y="275"/>
                    </a:cubicBezTo>
                    <a:cubicBezTo>
                      <a:pt x="114" y="275"/>
                      <a:pt x="98" y="272"/>
                      <a:pt x="85" y="267"/>
                    </a:cubicBezTo>
                    <a:cubicBezTo>
                      <a:pt x="73" y="261"/>
                      <a:pt x="60" y="252"/>
                      <a:pt x="49" y="239"/>
                    </a:cubicBezTo>
                    <a:cubicBezTo>
                      <a:pt x="48" y="239"/>
                      <a:pt x="48" y="239"/>
                      <a:pt x="48" y="239"/>
                    </a:cubicBezTo>
                    <a:cubicBezTo>
                      <a:pt x="48" y="377"/>
                      <a:pt x="48" y="377"/>
                      <a:pt x="48" y="377"/>
                    </a:cubicBezTo>
                    <a:cubicBezTo>
                      <a:pt x="0" y="377"/>
                      <a:pt x="0" y="377"/>
                      <a:pt x="0" y="377"/>
                    </a:cubicBezTo>
                    <a:lnTo>
                      <a:pt x="0" y="5"/>
                    </a:lnTo>
                    <a:close/>
                    <a:moveTo>
                      <a:pt x="119" y="231"/>
                    </a:moveTo>
                    <a:cubicBezTo>
                      <a:pt x="140" y="231"/>
                      <a:pt x="158" y="224"/>
                      <a:pt x="170" y="210"/>
                    </a:cubicBezTo>
                    <a:cubicBezTo>
                      <a:pt x="183" y="196"/>
                      <a:pt x="190" y="175"/>
                      <a:pt x="190" y="145"/>
                    </a:cubicBezTo>
                    <a:cubicBezTo>
                      <a:pt x="190" y="130"/>
                      <a:pt x="190" y="130"/>
                      <a:pt x="190" y="130"/>
                    </a:cubicBezTo>
                    <a:cubicBezTo>
                      <a:pt x="190" y="101"/>
                      <a:pt x="183" y="80"/>
                      <a:pt x="170" y="66"/>
                    </a:cubicBezTo>
                    <a:cubicBezTo>
                      <a:pt x="157" y="51"/>
                      <a:pt x="140" y="44"/>
                      <a:pt x="119" y="44"/>
                    </a:cubicBezTo>
                    <a:cubicBezTo>
                      <a:pt x="97" y="44"/>
                      <a:pt x="80" y="51"/>
                      <a:pt x="67" y="65"/>
                    </a:cubicBezTo>
                    <a:cubicBezTo>
                      <a:pt x="54" y="79"/>
                      <a:pt x="48" y="101"/>
                      <a:pt x="48" y="130"/>
                    </a:cubicBezTo>
                    <a:cubicBezTo>
                      <a:pt x="48" y="145"/>
                      <a:pt x="48" y="145"/>
                      <a:pt x="48" y="145"/>
                    </a:cubicBezTo>
                    <a:cubicBezTo>
                      <a:pt x="48" y="174"/>
                      <a:pt x="54" y="195"/>
                      <a:pt x="67" y="210"/>
                    </a:cubicBezTo>
                    <a:cubicBezTo>
                      <a:pt x="80" y="224"/>
                      <a:pt x="97" y="231"/>
                      <a:pt x="119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0"/>
              <p:cNvSpPr/>
              <p:nvPr/>
            </p:nvSpPr>
            <p:spPr>
              <a:xfrm>
                <a:off x="11401426" y="525463"/>
                <a:ext cx="79375" cy="98425"/>
              </a:xfrm>
              <a:custGeom>
                <a:rect b="b" l="l" r="r" t="t"/>
                <a:pathLst>
                  <a:path extrusionOk="0" h="275" w="223">
                    <a:moveTo>
                      <a:pt x="90" y="275"/>
                    </a:moveTo>
                    <a:cubicBezTo>
                      <a:pt x="60" y="275"/>
                      <a:pt x="37" y="268"/>
                      <a:pt x="22" y="254"/>
                    </a:cubicBezTo>
                    <a:cubicBezTo>
                      <a:pt x="7" y="240"/>
                      <a:pt x="0" y="220"/>
                      <a:pt x="0" y="196"/>
                    </a:cubicBezTo>
                    <a:cubicBezTo>
                      <a:pt x="0" y="169"/>
                      <a:pt x="9" y="148"/>
                      <a:pt x="26" y="133"/>
                    </a:cubicBezTo>
                    <a:cubicBezTo>
                      <a:pt x="44" y="117"/>
                      <a:pt x="74" y="109"/>
                      <a:pt x="114" y="109"/>
                    </a:cubicBezTo>
                    <a:cubicBezTo>
                      <a:pt x="175" y="109"/>
                      <a:pt x="175" y="109"/>
                      <a:pt x="175" y="109"/>
                    </a:cubicBezTo>
                    <a:cubicBezTo>
                      <a:pt x="175" y="95"/>
                      <a:pt x="175" y="95"/>
                      <a:pt x="175" y="95"/>
                    </a:cubicBezTo>
                    <a:cubicBezTo>
                      <a:pt x="175" y="78"/>
                      <a:pt x="171" y="65"/>
                      <a:pt x="162" y="56"/>
                    </a:cubicBezTo>
                    <a:cubicBezTo>
                      <a:pt x="153" y="48"/>
                      <a:pt x="138" y="44"/>
                      <a:pt x="117" y="44"/>
                    </a:cubicBezTo>
                    <a:cubicBezTo>
                      <a:pt x="98" y="44"/>
                      <a:pt x="84" y="47"/>
                      <a:pt x="75" y="54"/>
                    </a:cubicBezTo>
                    <a:cubicBezTo>
                      <a:pt x="66" y="60"/>
                      <a:pt x="61" y="69"/>
                      <a:pt x="59" y="79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1" y="68"/>
                      <a:pt x="14" y="58"/>
                      <a:pt x="18" y="48"/>
                    </a:cubicBezTo>
                    <a:cubicBezTo>
                      <a:pt x="23" y="39"/>
                      <a:pt x="30" y="30"/>
                      <a:pt x="39" y="23"/>
                    </a:cubicBezTo>
                    <a:cubicBezTo>
                      <a:pt x="48" y="16"/>
                      <a:pt x="59" y="11"/>
                      <a:pt x="72" y="6"/>
                    </a:cubicBezTo>
                    <a:cubicBezTo>
                      <a:pt x="85" y="2"/>
                      <a:pt x="100" y="0"/>
                      <a:pt x="117" y="0"/>
                    </a:cubicBezTo>
                    <a:cubicBezTo>
                      <a:pt x="153" y="0"/>
                      <a:pt x="180" y="8"/>
                      <a:pt x="197" y="25"/>
                    </a:cubicBezTo>
                    <a:cubicBezTo>
                      <a:pt x="215" y="41"/>
                      <a:pt x="223" y="65"/>
                      <a:pt x="223" y="98"/>
                    </a:cubicBezTo>
                    <a:cubicBezTo>
                      <a:pt x="223" y="271"/>
                      <a:pt x="223" y="271"/>
                      <a:pt x="223" y="271"/>
                    </a:cubicBezTo>
                    <a:cubicBezTo>
                      <a:pt x="186" y="271"/>
                      <a:pt x="186" y="271"/>
                      <a:pt x="186" y="271"/>
                    </a:cubicBezTo>
                    <a:cubicBezTo>
                      <a:pt x="180" y="231"/>
                      <a:pt x="180" y="231"/>
                      <a:pt x="180" y="231"/>
                    </a:cubicBezTo>
                    <a:cubicBezTo>
                      <a:pt x="179" y="231"/>
                      <a:pt x="179" y="231"/>
                      <a:pt x="179" y="231"/>
                    </a:cubicBezTo>
                    <a:cubicBezTo>
                      <a:pt x="157" y="260"/>
                      <a:pt x="128" y="275"/>
                      <a:pt x="90" y="275"/>
                    </a:cubicBezTo>
                    <a:close/>
                    <a:moveTo>
                      <a:pt x="95" y="231"/>
                    </a:moveTo>
                    <a:cubicBezTo>
                      <a:pt x="106" y="231"/>
                      <a:pt x="117" y="230"/>
                      <a:pt x="127" y="226"/>
                    </a:cubicBezTo>
                    <a:cubicBezTo>
                      <a:pt x="136" y="222"/>
                      <a:pt x="145" y="217"/>
                      <a:pt x="152" y="210"/>
                    </a:cubicBezTo>
                    <a:cubicBezTo>
                      <a:pt x="159" y="204"/>
                      <a:pt x="165" y="196"/>
                      <a:pt x="169" y="187"/>
                    </a:cubicBezTo>
                    <a:cubicBezTo>
                      <a:pt x="173" y="178"/>
                      <a:pt x="175" y="169"/>
                      <a:pt x="175" y="159"/>
                    </a:cubicBezTo>
                    <a:cubicBezTo>
                      <a:pt x="175" y="149"/>
                      <a:pt x="175" y="149"/>
                      <a:pt x="175" y="149"/>
                    </a:cubicBezTo>
                    <a:cubicBezTo>
                      <a:pt x="117" y="149"/>
                      <a:pt x="117" y="149"/>
                      <a:pt x="117" y="149"/>
                    </a:cubicBezTo>
                    <a:cubicBezTo>
                      <a:pt x="92" y="149"/>
                      <a:pt x="74" y="154"/>
                      <a:pt x="65" y="162"/>
                    </a:cubicBezTo>
                    <a:cubicBezTo>
                      <a:pt x="55" y="170"/>
                      <a:pt x="50" y="181"/>
                      <a:pt x="50" y="195"/>
                    </a:cubicBezTo>
                    <a:cubicBezTo>
                      <a:pt x="50" y="206"/>
                      <a:pt x="53" y="214"/>
                      <a:pt x="61" y="221"/>
                    </a:cubicBezTo>
                    <a:cubicBezTo>
                      <a:pt x="69" y="228"/>
                      <a:pt x="80" y="231"/>
                      <a:pt x="95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0"/>
              <p:cNvSpPr/>
              <p:nvPr/>
            </p:nvSpPr>
            <p:spPr>
              <a:xfrm>
                <a:off x="11506201" y="527051"/>
                <a:ext cx="90488" cy="120650"/>
              </a:xfrm>
              <a:custGeom>
                <a:rect b="b" l="l" r="r" t="t"/>
                <a:pathLst>
                  <a:path extrusionOk="0" h="76" w="57">
                    <a:moveTo>
                      <a:pt x="47" y="60"/>
                    </a:moveTo>
                    <a:lnTo>
                      <a:pt x="0" y="6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50"/>
                    </a:lnTo>
                    <a:lnTo>
                      <a:pt x="38" y="50"/>
                    </a:lnTo>
                    <a:lnTo>
                      <a:pt x="38" y="0"/>
                    </a:lnTo>
                    <a:lnTo>
                      <a:pt x="49" y="0"/>
                    </a:lnTo>
                    <a:lnTo>
                      <a:pt x="49" y="50"/>
                    </a:lnTo>
                    <a:lnTo>
                      <a:pt x="57" y="50"/>
                    </a:lnTo>
                    <a:lnTo>
                      <a:pt x="57" y="76"/>
                    </a:lnTo>
                    <a:lnTo>
                      <a:pt x="47" y="76"/>
                    </a:lnTo>
                    <a:lnTo>
                      <a:pt x="47" y="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0"/>
              <p:cNvSpPr/>
              <p:nvPr/>
            </p:nvSpPr>
            <p:spPr>
              <a:xfrm>
                <a:off x="11614151" y="527051"/>
                <a:ext cx="80963" cy="95250"/>
              </a:xfrm>
              <a:custGeom>
                <a:rect b="b" l="l" r="r" t="t"/>
                <a:pathLst>
                  <a:path extrusionOk="0" h="60" w="51">
                    <a:moveTo>
                      <a:pt x="0" y="0"/>
                    </a:moveTo>
                    <a:lnTo>
                      <a:pt x="10" y="0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37" y="0"/>
                    </a:lnTo>
                    <a:lnTo>
                      <a:pt x="51" y="0"/>
                    </a:lnTo>
                    <a:lnTo>
                      <a:pt x="51" y="60"/>
                    </a:lnTo>
                    <a:lnTo>
                      <a:pt x="41" y="60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14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0"/>
              <p:cNvSpPr/>
              <p:nvPr/>
            </p:nvSpPr>
            <p:spPr>
              <a:xfrm>
                <a:off x="11714163" y="527051"/>
                <a:ext cx="76200" cy="95250"/>
              </a:xfrm>
              <a:custGeom>
                <a:rect b="b" l="l" r="r" t="t"/>
                <a:pathLst>
                  <a:path extrusionOk="0" h="266" w="213">
                    <a:moveTo>
                      <a:pt x="60" y="164"/>
                    </a:moveTo>
                    <a:cubicBezTo>
                      <a:pt x="43" y="157"/>
                      <a:pt x="30" y="147"/>
                      <a:pt x="22" y="134"/>
                    </a:cubicBezTo>
                    <a:cubicBezTo>
                      <a:pt x="14" y="121"/>
                      <a:pt x="11" y="106"/>
                      <a:pt x="11" y="87"/>
                    </a:cubicBezTo>
                    <a:cubicBezTo>
                      <a:pt x="11" y="59"/>
                      <a:pt x="19" y="38"/>
                      <a:pt x="37" y="22"/>
                    </a:cubicBezTo>
                    <a:cubicBezTo>
                      <a:pt x="54" y="7"/>
                      <a:pt x="83" y="0"/>
                      <a:pt x="122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13" y="266"/>
                      <a:pt x="213" y="266"/>
                      <a:pt x="213" y="266"/>
                    </a:cubicBezTo>
                    <a:cubicBezTo>
                      <a:pt x="165" y="266"/>
                      <a:pt x="165" y="266"/>
                      <a:pt x="165" y="266"/>
                    </a:cubicBezTo>
                    <a:cubicBezTo>
                      <a:pt x="165" y="173"/>
                      <a:pt x="165" y="173"/>
                      <a:pt x="165" y="173"/>
                    </a:cubicBezTo>
                    <a:cubicBezTo>
                      <a:pt x="122" y="173"/>
                      <a:pt x="122" y="173"/>
                      <a:pt x="122" y="173"/>
                    </a:cubicBezTo>
                    <a:cubicBezTo>
                      <a:pt x="120" y="173"/>
                      <a:pt x="117" y="173"/>
                      <a:pt x="114" y="173"/>
                    </a:cubicBezTo>
                    <a:cubicBezTo>
                      <a:pt x="111" y="173"/>
                      <a:pt x="108" y="173"/>
                      <a:pt x="105" y="173"/>
                    </a:cubicBezTo>
                    <a:cubicBezTo>
                      <a:pt x="53" y="266"/>
                      <a:pt x="53" y="266"/>
                      <a:pt x="53" y="266"/>
                    </a:cubicBezTo>
                    <a:cubicBezTo>
                      <a:pt x="0" y="266"/>
                      <a:pt x="0" y="266"/>
                      <a:pt x="0" y="266"/>
                    </a:cubicBezTo>
                    <a:lnTo>
                      <a:pt x="60" y="164"/>
                    </a:lnTo>
                    <a:close/>
                    <a:moveTo>
                      <a:pt x="61" y="87"/>
                    </a:moveTo>
                    <a:cubicBezTo>
                      <a:pt x="61" y="101"/>
                      <a:pt x="65" y="111"/>
                      <a:pt x="74" y="119"/>
                    </a:cubicBezTo>
                    <a:cubicBezTo>
                      <a:pt x="84" y="126"/>
                      <a:pt x="101" y="129"/>
                      <a:pt x="125" y="129"/>
                    </a:cubicBezTo>
                    <a:cubicBezTo>
                      <a:pt x="165" y="129"/>
                      <a:pt x="165" y="129"/>
                      <a:pt x="165" y="129"/>
                    </a:cubicBezTo>
                    <a:cubicBezTo>
                      <a:pt x="165" y="43"/>
                      <a:pt x="165" y="43"/>
                      <a:pt x="165" y="43"/>
                    </a:cubicBezTo>
                    <a:cubicBezTo>
                      <a:pt x="125" y="43"/>
                      <a:pt x="125" y="43"/>
                      <a:pt x="125" y="43"/>
                    </a:cubicBezTo>
                    <a:cubicBezTo>
                      <a:pt x="100" y="43"/>
                      <a:pt x="83" y="47"/>
                      <a:pt x="74" y="54"/>
                    </a:cubicBezTo>
                    <a:cubicBezTo>
                      <a:pt x="65" y="61"/>
                      <a:pt x="61" y="72"/>
                      <a:pt x="61" y="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0"/>
              <p:cNvSpPr/>
              <p:nvPr/>
            </p:nvSpPr>
            <p:spPr>
              <a:xfrm>
                <a:off x="10766426" y="638176"/>
                <a:ext cx="123825" cy="158750"/>
              </a:xfrm>
              <a:custGeom>
                <a:rect b="b" l="l" r="r" t="t"/>
                <a:pathLst>
                  <a:path extrusionOk="0" h="100" w="78">
                    <a:moveTo>
                      <a:pt x="0" y="0"/>
                    </a:moveTo>
                    <a:lnTo>
                      <a:pt x="16" y="3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62" y="12"/>
                    </a:lnTo>
                    <a:lnTo>
                      <a:pt x="78" y="16"/>
                    </a:lnTo>
                    <a:lnTo>
                      <a:pt x="78" y="100"/>
                    </a:lnTo>
                    <a:lnTo>
                      <a:pt x="66" y="97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45" y="70"/>
                    </a:lnTo>
                    <a:lnTo>
                      <a:pt x="33" y="67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1" y="86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10914063" y="674688"/>
                <a:ext cx="107950" cy="141288"/>
              </a:xfrm>
              <a:custGeom>
                <a:rect b="b" l="l" r="r" t="t"/>
                <a:pathLst>
                  <a:path extrusionOk="0" h="391" w="303">
                    <a:moveTo>
                      <a:pt x="157" y="386"/>
                    </a:moveTo>
                    <a:cubicBezTo>
                      <a:pt x="133" y="381"/>
                      <a:pt x="112" y="373"/>
                      <a:pt x="93" y="362"/>
                    </a:cubicBezTo>
                    <a:cubicBezTo>
                      <a:pt x="74" y="350"/>
                      <a:pt x="57" y="335"/>
                      <a:pt x="43" y="317"/>
                    </a:cubicBezTo>
                    <a:cubicBezTo>
                      <a:pt x="29" y="299"/>
                      <a:pt x="19" y="278"/>
                      <a:pt x="11" y="254"/>
                    </a:cubicBezTo>
                    <a:cubicBezTo>
                      <a:pt x="3" y="230"/>
                      <a:pt x="0" y="203"/>
                      <a:pt x="0" y="174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21"/>
                      <a:pt x="3" y="97"/>
                      <a:pt x="11" y="77"/>
                    </a:cubicBezTo>
                    <a:cubicBezTo>
                      <a:pt x="19" y="57"/>
                      <a:pt x="29" y="41"/>
                      <a:pt x="43" y="28"/>
                    </a:cubicBezTo>
                    <a:cubicBezTo>
                      <a:pt x="57" y="16"/>
                      <a:pt x="74" y="8"/>
                      <a:pt x="93" y="4"/>
                    </a:cubicBezTo>
                    <a:cubicBezTo>
                      <a:pt x="112" y="0"/>
                      <a:pt x="134" y="0"/>
                      <a:pt x="157" y="5"/>
                    </a:cubicBezTo>
                    <a:cubicBezTo>
                      <a:pt x="178" y="9"/>
                      <a:pt x="197" y="16"/>
                      <a:pt x="214" y="25"/>
                    </a:cubicBezTo>
                    <a:cubicBezTo>
                      <a:pt x="231" y="35"/>
                      <a:pt x="245" y="46"/>
                      <a:pt x="258" y="59"/>
                    </a:cubicBezTo>
                    <a:cubicBezTo>
                      <a:pt x="270" y="71"/>
                      <a:pt x="280" y="86"/>
                      <a:pt x="287" y="101"/>
                    </a:cubicBezTo>
                    <a:cubicBezTo>
                      <a:pt x="295" y="117"/>
                      <a:pt x="300" y="133"/>
                      <a:pt x="303" y="150"/>
                    </a:cubicBezTo>
                    <a:cubicBezTo>
                      <a:pt x="250" y="139"/>
                      <a:pt x="250" y="139"/>
                      <a:pt x="250" y="139"/>
                    </a:cubicBezTo>
                    <a:cubicBezTo>
                      <a:pt x="247" y="129"/>
                      <a:pt x="243" y="119"/>
                      <a:pt x="238" y="109"/>
                    </a:cubicBezTo>
                    <a:cubicBezTo>
                      <a:pt x="233" y="100"/>
                      <a:pt x="226" y="91"/>
                      <a:pt x="219" y="83"/>
                    </a:cubicBezTo>
                    <a:cubicBezTo>
                      <a:pt x="211" y="75"/>
                      <a:pt x="202" y="68"/>
                      <a:pt x="192" y="63"/>
                    </a:cubicBezTo>
                    <a:cubicBezTo>
                      <a:pt x="181" y="57"/>
                      <a:pt x="170" y="53"/>
                      <a:pt x="157" y="51"/>
                    </a:cubicBezTo>
                    <a:cubicBezTo>
                      <a:pt x="142" y="48"/>
                      <a:pt x="128" y="48"/>
                      <a:pt x="115" y="50"/>
                    </a:cubicBezTo>
                    <a:cubicBezTo>
                      <a:pt x="102" y="53"/>
                      <a:pt x="91" y="59"/>
                      <a:pt x="82" y="69"/>
                    </a:cubicBezTo>
                    <a:cubicBezTo>
                      <a:pt x="72" y="78"/>
                      <a:pt x="65" y="90"/>
                      <a:pt x="60" y="105"/>
                    </a:cubicBezTo>
                    <a:cubicBezTo>
                      <a:pt x="54" y="120"/>
                      <a:pt x="52" y="138"/>
                      <a:pt x="52" y="159"/>
                    </a:cubicBezTo>
                    <a:cubicBezTo>
                      <a:pt x="52" y="185"/>
                      <a:pt x="52" y="185"/>
                      <a:pt x="52" y="185"/>
                    </a:cubicBezTo>
                    <a:cubicBezTo>
                      <a:pt x="52" y="207"/>
                      <a:pt x="54" y="227"/>
                      <a:pt x="60" y="245"/>
                    </a:cubicBezTo>
                    <a:cubicBezTo>
                      <a:pt x="65" y="263"/>
                      <a:pt x="73" y="279"/>
                      <a:pt x="82" y="292"/>
                    </a:cubicBezTo>
                    <a:cubicBezTo>
                      <a:pt x="91" y="305"/>
                      <a:pt x="102" y="315"/>
                      <a:pt x="115" y="323"/>
                    </a:cubicBezTo>
                    <a:cubicBezTo>
                      <a:pt x="128" y="332"/>
                      <a:pt x="142" y="337"/>
                      <a:pt x="157" y="340"/>
                    </a:cubicBezTo>
                    <a:cubicBezTo>
                      <a:pt x="183" y="345"/>
                      <a:pt x="203" y="342"/>
                      <a:pt x="219" y="331"/>
                    </a:cubicBezTo>
                    <a:cubicBezTo>
                      <a:pt x="234" y="321"/>
                      <a:pt x="245" y="304"/>
                      <a:pt x="250" y="283"/>
                    </a:cubicBezTo>
                    <a:cubicBezTo>
                      <a:pt x="303" y="294"/>
                      <a:pt x="303" y="294"/>
                      <a:pt x="303" y="294"/>
                    </a:cubicBezTo>
                    <a:cubicBezTo>
                      <a:pt x="300" y="311"/>
                      <a:pt x="295" y="326"/>
                      <a:pt x="287" y="339"/>
                    </a:cubicBezTo>
                    <a:cubicBezTo>
                      <a:pt x="280" y="353"/>
                      <a:pt x="270" y="363"/>
                      <a:pt x="258" y="372"/>
                    </a:cubicBezTo>
                    <a:cubicBezTo>
                      <a:pt x="245" y="380"/>
                      <a:pt x="231" y="386"/>
                      <a:pt x="214" y="388"/>
                    </a:cubicBezTo>
                    <a:cubicBezTo>
                      <a:pt x="197" y="391"/>
                      <a:pt x="178" y="390"/>
                      <a:pt x="157" y="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0"/>
              <p:cNvSpPr/>
              <p:nvPr/>
            </p:nvSpPr>
            <p:spPr>
              <a:xfrm>
                <a:off x="11044238" y="693738"/>
                <a:ext cx="103188" cy="153988"/>
              </a:xfrm>
              <a:custGeom>
                <a:rect b="b" l="l" r="r" t="t"/>
                <a:pathLst>
                  <a:path extrusionOk="0" h="97" w="65">
                    <a:moveTo>
                      <a:pt x="0" y="0"/>
                    </a:moveTo>
                    <a:lnTo>
                      <a:pt x="65" y="13"/>
                    </a:lnTo>
                    <a:lnTo>
                      <a:pt x="65" y="97"/>
                    </a:lnTo>
                    <a:lnTo>
                      <a:pt x="54" y="95"/>
                    </a:lnTo>
                    <a:lnTo>
                      <a:pt x="54" y="21"/>
                    </a:lnTo>
                    <a:lnTo>
                      <a:pt x="11" y="12"/>
                    </a:lnTo>
                    <a:lnTo>
                      <a:pt x="11" y="86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251345" y="852007"/>
            <a:ext cx="11720726" cy="12699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"/>
          <p:cNvSpPr txBox="1"/>
          <p:nvPr>
            <p:ph type="title"/>
          </p:nvPr>
        </p:nvSpPr>
        <p:spPr>
          <a:xfrm>
            <a:off x="595566" y="27610"/>
            <a:ext cx="11000866" cy="563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Tahoma"/>
              <a:buNone/>
              <a:defRPr b="1" i="0" sz="35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Tahoma"/>
              <a:buNone/>
              <a:defRPr b="1" i="0" sz="35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Tahoma"/>
              <a:buNone/>
              <a:defRPr b="1" i="0" sz="35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Tahoma"/>
              <a:buNone/>
              <a:defRPr b="1" i="0" sz="35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Tahoma"/>
              <a:buNone/>
              <a:defRPr b="1" i="0" sz="35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Tahoma"/>
              <a:buNone/>
              <a:defRPr b="1" i="0" sz="35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Tahoma"/>
              <a:buNone/>
              <a:defRPr b="1" i="0" sz="35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Tahoma"/>
              <a:buNone/>
              <a:defRPr b="1" i="0" sz="35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Tahoma"/>
              <a:buNone/>
              <a:defRPr b="1" i="0" sz="35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09600" y="1600200"/>
            <a:ext cx="109728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None/>
              <a:defRPr b="0" i="0" sz="2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None/>
              <a:defRPr b="0" i="0" sz="2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None/>
              <a:defRPr b="0" i="0" sz="2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None/>
              <a:defRPr b="0" i="0" sz="2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None/>
              <a:defRPr b="0" i="0" sz="2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None/>
              <a:defRPr b="0" i="0" sz="2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None/>
              <a:defRPr b="0" i="0" sz="2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None/>
              <a:defRPr b="0" i="0" sz="2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None/>
              <a:defRPr b="0" i="0" sz="2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1337973" y="5993409"/>
            <a:ext cx="63409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55243" l="54490" r="5870" t="31004"/>
          <a:stretch/>
        </p:blipFill>
        <p:spPr>
          <a:xfrm>
            <a:off x="251345" y="6147297"/>
            <a:ext cx="1432763" cy="7029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6969150" y="6397446"/>
            <a:ext cx="4254518" cy="301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Материалы методического пособия предназначены исключительно для использования тренерами </a:t>
            </a:r>
            <a:b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АО «Корпорация «МСП». Копирование, распространение и передача третьим лицам допускается </a:t>
            </a:r>
            <a:b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по согласованию с правообладателем.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11234605" y="6324814"/>
            <a:ext cx="737465" cy="385399"/>
            <a:chOff x="10666413" y="373063"/>
            <a:chExt cx="1123950" cy="587376"/>
          </a:xfrm>
        </p:grpSpPr>
        <p:sp>
          <p:nvSpPr>
            <p:cNvPr id="13" name="Google Shape;13;p1"/>
            <p:cNvSpPr/>
            <p:nvPr/>
          </p:nvSpPr>
          <p:spPr>
            <a:xfrm>
              <a:off x="10666413" y="373063"/>
              <a:ext cx="400050" cy="382588"/>
            </a:xfrm>
            <a:custGeom>
              <a:rect b="b" l="l" r="r" t="t"/>
              <a:pathLst>
                <a:path extrusionOk="0" h="241" w="252">
                  <a:moveTo>
                    <a:pt x="252" y="5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0" y="241"/>
                  </a:lnTo>
                  <a:lnTo>
                    <a:pt x="10" y="12"/>
                  </a:lnTo>
                  <a:lnTo>
                    <a:pt x="252" y="60"/>
                  </a:lnTo>
                  <a:lnTo>
                    <a:pt x="252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1044238" y="800101"/>
              <a:ext cx="196850" cy="160338"/>
            </a:xfrm>
            <a:custGeom>
              <a:rect b="b" l="l" r="r" t="t"/>
              <a:pathLst>
                <a:path extrusionOk="0" h="101" w="124">
                  <a:moveTo>
                    <a:pt x="114" y="0"/>
                  </a:moveTo>
                  <a:lnTo>
                    <a:pt x="114" y="8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24" y="101"/>
                  </a:lnTo>
                  <a:lnTo>
                    <a:pt x="124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10764838" y="488951"/>
              <a:ext cx="100013" cy="133350"/>
            </a:xfrm>
            <a:custGeom>
              <a:rect b="b" l="l" r="r" t="t"/>
              <a:pathLst>
                <a:path extrusionOk="0" h="84" w="63">
                  <a:moveTo>
                    <a:pt x="0" y="0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22" y="3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1" y="40"/>
                  </a:lnTo>
                  <a:lnTo>
                    <a:pt x="63" y="84"/>
                  </a:lnTo>
                  <a:lnTo>
                    <a:pt x="49" y="84"/>
                  </a:lnTo>
                  <a:lnTo>
                    <a:pt x="22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0877551" y="525463"/>
              <a:ext cx="87313" cy="98425"/>
            </a:xfrm>
            <a:custGeom>
              <a:rect b="b" l="l" r="r" t="t"/>
              <a:pathLst>
                <a:path extrusionOk="0" h="275" w="245">
                  <a:moveTo>
                    <a:pt x="122" y="275"/>
                  </a:moveTo>
                  <a:cubicBezTo>
                    <a:pt x="84" y="275"/>
                    <a:pt x="54" y="264"/>
                    <a:pt x="33" y="242"/>
                  </a:cubicBezTo>
                  <a:cubicBezTo>
                    <a:pt x="11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5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5" y="88"/>
                    <a:pt x="245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87"/>
                    <a:pt x="234" y="219"/>
                    <a:pt x="212" y="241"/>
                  </a:cubicBezTo>
                  <a:cubicBezTo>
                    <a:pt x="190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5" y="231"/>
                    <a:pt x="162" y="224"/>
                    <a:pt x="175" y="210"/>
                  </a:cubicBezTo>
                  <a:cubicBezTo>
                    <a:pt x="188" y="196"/>
                    <a:pt x="195" y="175"/>
                    <a:pt x="195" y="14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01"/>
                    <a:pt x="188" y="79"/>
                    <a:pt x="175" y="65"/>
                  </a:cubicBezTo>
                  <a:cubicBezTo>
                    <a:pt x="162" y="51"/>
                    <a:pt x="145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10985501" y="525463"/>
              <a:ext cx="85725" cy="134938"/>
            </a:xfrm>
            <a:custGeom>
              <a:rect b="b" l="l" r="r" t="t"/>
              <a:pathLst>
                <a:path extrusionOk="0" h="377" w="240">
                  <a:moveTo>
                    <a:pt x="0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70" y="16"/>
                    <a:pt x="83" y="10"/>
                  </a:cubicBezTo>
                  <a:cubicBezTo>
                    <a:pt x="97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1" y="22"/>
                    <a:pt x="210" y="33"/>
                  </a:cubicBezTo>
                  <a:cubicBezTo>
                    <a:pt x="220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7" y="217"/>
                    <a:pt x="219" y="231"/>
                    <a:pt x="210" y="242"/>
                  </a:cubicBezTo>
                  <a:cubicBezTo>
                    <a:pt x="200" y="253"/>
                    <a:pt x="189" y="261"/>
                    <a:pt x="176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9" y="272"/>
                    <a:pt x="86" y="267"/>
                  </a:cubicBezTo>
                  <a:cubicBezTo>
                    <a:pt x="73" y="261"/>
                    <a:pt x="61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1" y="231"/>
                    <a:pt x="158" y="224"/>
                    <a:pt x="171" y="210"/>
                  </a:cubicBezTo>
                  <a:cubicBezTo>
                    <a:pt x="184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1" y="66"/>
                  </a:cubicBezTo>
                  <a:cubicBezTo>
                    <a:pt x="158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5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5" y="195"/>
                    <a:pt x="68" y="210"/>
                  </a:cubicBezTo>
                  <a:cubicBezTo>
                    <a:pt x="81" y="224"/>
                    <a:pt x="98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11093451" y="527051"/>
              <a:ext cx="77788" cy="95250"/>
            </a:xfrm>
            <a:custGeom>
              <a:rect b="b" l="l" r="r" t="t"/>
              <a:pathLst>
                <a:path extrusionOk="0" h="60" w="49">
                  <a:moveTo>
                    <a:pt x="0" y="0"/>
                  </a:moveTo>
                  <a:lnTo>
                    <a:pt x="49" y="0"/>
                  </a:lnTo>
                  <a:lnTo>
                    <a:pt x="49" y="60"/>
                  </a:lnTo>
                  <a:lnTo>
                    <a:pt x="38" y="60"/>
                  </a:lnTo>
                  <a:lnTo>
                    <a:pt x="38" y="10"/>
                  </a:lnTo>
                  <a:lnTo>
                    <a:pt x="10" y="1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11191876" y="525463"/>
              <a:ext cx="87313" cy="98425"/>
            </a:xfrm>
            <a:custGeom>
              <a:rect b="b" l="l" r="r" t="t"/>
              <a:pathLst>
                <a:path extrusionOk="0" h="275" w="244">
                  <a:moveTo>
                    <a:pt x="122" y="275"/>
                  </a:moveTo>
                  <a:cubicBezTo>
                    <a:pt x="84" y="275"/>
                    <a:pt x="54" y="264"/>
                    <a:pt x="32" y="242"/>
                  </a:cubicBezTo>
                  <a:cubicBezTo>
                    <a:pt x="10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4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4" y="88"/>
                    <a:pt x="244" y="130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87"/>
                    <a:pt x="233" y="219"/>
                    <a:pt x="211" y="241"/>
                  </a:cubicBezTo>
                  <a:cubicBezTo>
                    <a:pt x="189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4" y="231"/>
                    <a:pt x="162" y="224"/>
                    <a:pt x="175" y="210"/>
                  </a:cubicBezTo>
                  <a:cubicBezTo>
                    <a:pt x="188" y="196"/>
                    <a:pt x="194" y="175"/>
                    <a:pt x="194" y="145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01"/>
                    <a:pt x="188" y="79"/>
                    <a:pt x="175" y="65"/>
                  </a:cubicBezTo>
                  <a:cubicBezTo>
                    <a:pt x="162" y="51"/>
                    <a:pt x="144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11301413" y="525463"/>
              <a:ext cx="85725" cy="134938"/>
            </a:xfrm>
            <a:custGeom>
              <a:rect b="b" l="l" r="r" t="t"/>
              <a:pathLst>
                <a:path extrusionOk="0" h="377" w="240">
                  <a:moveTo>
                    <a:pt x="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69" y="16"/>
                    <a:pt x="83" y="10"/>
                  </a:cubicBezTo>
                  <a:cubicBezTo>
                    <a:pt x="96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0" y="22"/>
                    <a:pt x="210" y="33"/>
                  </a:cubicBezTo>
                  <a:cubicBezTo>
                    <a:pt x="219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6" y="217"/>
                    <a:pt x="219" y="231"/>
                    <a:pt x="209" y="242"/>
                  </a:cubicBezTo>
                  <a:cubicBezTo>
                    <a:pt x="200" y="253"/>
                    <a:pt x="188" y="261"/>
                    <a:pt x="175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8" y="272"/>
                    <a:pt x="85" y="267"/>
                  </a:cubicBezTo>
                  <a:cubicBezTo>
                    <a:pt x="73" y="261"/>
                    <a:pt x="60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0" y="231"/>
                    <a:pt x="158" y="224"/>
                    <a:pt x="170" y="210"/>
                  </a:cubicBezTo>
                  <a:cubicBezTo>
                    <a:pt x="183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0" y="66"/>
                  </a:cubicBezTo>
                  <a:cubicBezTo>
                    <a:pt x="157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4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4" y="195"/>
                    <a:pt x="67" y="210"/>
                  </a:cubicBezTo>
                  <a:cubicBezTo>
                    <a:pt x="80" y="224"/>
                    <a:pt x="97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11401426" y="525463"/>
              <a:ext cx="79375" cy="98425"/>
            </a:xfrm>
            <a:custGeom>
              <a:rect b="b" l="l" r="r" t="t"/>
              <a:pathLst>
                <a:path extrusionOk="0" h="275" w="223">
                  <a:moveTo>
                    <a:pt x="90" y="275"/>
                  </a:moveTo>
                  <a:cubicBezTo>
                    <a:pt x="60" y="275"/>
                    <a:pt x="37" y="268"/>
                    <a:pt x="22" y="254"/>
                  </a:cubicBezTo>
                  <a:cubicBezTo>
                    <a:pt x="7" y="240"/>
                    <a:pt x="0" y="220"/>
                    <a:pt x="0" y="196"/>
                  </a:cubicBezTo>
                  <a:cubicBezTo>
                    <a:pt x="0" y="169"/>
                    <a:pt x="9" y="148"/>
                    <a:pt x="26" y="133"/>
                  </a:cubicBezTo>
                  <a:cubicBezTo>
                    <a:pt x="44" y="117"/>
                    <a:pt x="74" y="109"/>
                    <a:pt x="114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78"/>
                    <a:pt x="171" y="65"/>
                    <a:pt x="162" y="56"/>
                  </a:cubicBezTo>
                  <a:cubicBezTo>
                    <a:pt x="153" y="48"/>
                    <a:pt x="138" y="44"/>
                    <a:pt x="117" y="44"/>
                  </a:cubicBezTo>
                  <a:cubicBezTo>
                    <a:pt x="98" y="44"/>
                    <a:pt x="84" y="47"/>
                    <a:pt x="75" y="54"/>
                  </a:cubicBezTo>
                  <a:cubicBezTo>
                    <a:pt x="66" y="60"/>
                    <a:pt x="61" y="69"/>
                    <a:pt x="5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68"/>
                    <a:pt x="14" y="58"/>
                    <a:pt x="18" y="48"/>
                  </a:cubicBezTo>
                  <a:cubicBezTo>
                    <a:pt x="23" y="39"/>
                    <a:pt x="30" y="30"/>
                    <a:pt x="39" y="23"/>
                  </a:cubicBezTo>
                  <a:cubicBezTo>
                    <a:pt x="48" y="16"/>
                    <a:pt x="59" y="11"/>
                    <a:pt x="72" y="6"/>
                  </a:cubicBezTo>
                  <a:cubicBezTo>
                    <a:pt x="85" y="2"/>
                    <a:pt x="100" y="0"/>
                    <a:pt x="117" y="0"/>
                  </a:cubicBezTo>
                  <a:cubicBezTo>
                    <a:pt x="153" y="0"/>
                    <a:pt x="180" y="8"/>
                    <a:pt x="197" y="25"/>
                  </a:cubicBezTo>
                  <a:cubicBezTo>
                    <a:pt x="215" y="41"/>
                    <a:pt x="223" y="65"/>
                    <a:pt x="223" y="9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57" y="260"/>
                    <a:pt x="128" y="275"/>
                    <a:pt x="90" y="275"/>
                  </a:cubicBezTo>
                  <a:close/>
                  <a:moveTo>
                    <a:pt x="95" y="231"/>
                  </a:moveTo>
                  <a:cubicBezTo>
                    <a:pt x="106" y="231"/>
                    <a:pt x="117" y="230"/>
                    <a:pt x="127" y="226"/>
                  </a:cubicBezTo>
                  <a:cubicBezTo>
                    <a:pt x="136" y="222"/>
                    <a:pt x="145" y="217"/>
                    <a:pt x="152" y="210"/>
                  </a:cubicBezTo>
                  <a:cubicBezTo>
                    <a:pt x="159" y="204"/>
                    <a:pt x="165" y="196"/>
                    <a:pt x="169" y="187"/>
                  </a:cubicBezTo>
                  <a:cubicBezTo>
                    <a:pt x="173" y="178"/>
                    <a:pt x="175" y="169"/>
                    <a:pt x="175" y="15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92" y="149"/>
                    <a:pt x="74" y="154"/>
                    <a:pt x="65" y="162"/>
                  </a:cubicBezTo>
                  <a:cubicBezTo>
                    <a:pt x="55" y="170"/>
                    <a:pt x="50" y="181"/>
                    <a:pt x="50" y="195"/>
                  </a:cubicBezTo>
                  <a:cubicBezTo>
                    <a:pt x="50" y="206"/>
                    <a:pt x="53" y="214"/>
                    <a:pt x="61" y="221"/>
                  </a:cubicBezTo>
                  <a:cubicBezTo>
                    <a:pt x="69" y="228"/>
                    <a:pt x="80" y="231"/>
                    <a:pt x="95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11506201" y="527051"/>
              <a:ext cx="90488" cy="120650"/>
            </a:xfrm>
            <a:custGeom>
              <a:rect b="b" l="l" r="r" t="t"/>
              <a:pathLst>
                <a:path extrusionOk="0" h="76" w="57">
                  <a:moveTo>
                    <a:pt x="47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0"/>
                  </a:lnTo>
                  <a:lnTo>
                    <a:pt x="38" y="5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57" y="50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11614151" y="527051"/>
              <a:ext cx="80963" cy="95250"/>
            </a:xfrm>
            <a:custGeom>
              <a:rect b="b" l="l" r="r" t="t"/>
              <a:pathLst>
                <a:path extrusionOk="0" h="60" w="51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11714163" y="527051"/>
              <a:ext cx="76200" cy="95250"/>
            </a:xfrm>
            <a:custGeom>
              <a:rect b="b" l="l" r="r" t="t"/>
              <a:pathLst>
                <a:path extrusionOk="0" h="266" w="213">
                  <a:moveTo>
                    <a:pt x="60" y="164"/>
                  </a:moveTo>
                  <a:cubicBezTo>
                    <a:pt x="43" y="157"/>
                    <a:pt x="30" y="147"/>
                    <a:pt x="22" y="134"/>
                  </a:cubicBezTo>
                  <a:cubicBezTo>
                    <a:pt x="14" y="121"/>
                    <a:pt x="11" y="106"/>
                    <a:pt x="11" y="87"/>
                  </a:cubicBezTo>
                  <a:cubicBezTo>
                    <a:pt x="11" y="59"/>
                    <a:pt x="19" y="38"/>
                    <a:pt x="37" y="22"/>
                  </a:cubicBezTo>
                  <a:cubicBezTo>
                    <a:pt x="54" y="7"/>
                    <a:pt x="83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0" y="173"/>
                    <a:pt x="117" y="173"/>
                    <a:pt x="114" y="173"/>
                  </a:cubicBezTo>
                  <a:cubicBezTo>
                    <a:pt x="111" y="173"/>
                    <a:pt x="108" y="173"/>
                    <a:pt x="105" y="173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60" y="164"/>
                  </a:lnTo>
                  <a:close/>
                  <a:moveTo>
                    <a:pt x="61" y="87"/>
                  </a:moveTo>
                  <a:cubicBezTo>
                    <a:pt x="61" y="101"/>
                    <a:pt x="65" y="111"/>
                    <a:pt x="74" y="119"/>
                  </a:cubicBezTo>
                  <a:cubicBezTo>
                    <a:pt x="84" y="126"/>
                    <a:pt x="101" y="129"/>
                    <a:pt x="125" y="129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00" y="43"/>
                    <a:pt x="83" y="47"/>
                    <a:pt x="74" y="54"/>
                  </a:cubicBezTo>
                  <a:cubicBezTo>
                    <a:pt x="65" y="61"/>
                    <a:pt x="61" y="72"/>
                    <a:pt x="61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10766426" y="638176"/>
              <a:ext cx="123825" cy="158750"/>
            </a:xfrm>
            <a:custGeom>
              <a:rect b="b" l="l" r="r" t="t"/>
              <a:pathLst>
                <a:path extrusionOk="0" h="100" w="78">
                  <a:moveTo>
                    <a:pt x="0" y="0"/>
                  </a:moveTo>
                  <a:lnTo>
                    <a:pt x="16" y="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62" y="12"/>
                  </a:lnTo>
                  <a:lnTo>
                    <a:pt x="78" y="16"/>
                  </a:lnTo>
                  <a:lnTo>
                    <a:pt x="78" y="100"/>
                  </a:lnTo>
                  <a:lnTo>
                    <a:pt x="66" y="97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45" y="70"/>
                  </a:lnTo>
                  <a:lnTo>
                    <a:pt x="33" y="6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0914063" y="674688"/>
              <a:ext cx="107950" cy="141288"/>
            </a:xfrm>
            <a:custGeom>
              <a:rect b="b" l="l" r="r" t="t"/>
              <a:pathLst>
                <a:path extrusionOk="0" h="391" w="303">
                  <a:moveTo>
                    <a:pt x="157" y="386"/>
                  </a:moveTo>
                  <a:cubicBezTo>
                    <a:pt x="133" y="381"/>
                    <a:pt x="112" y="373"/>
                    <a:pt x="93" y="362"/>
                  </a:cubicBezTo>
                  <a:cubicBezTo>
                    <a:pt x="74" y="350"/>
                    <a:pt x="57" y="335"/>
                    <a:pt x="43" y="317"/>
                  </a:cubicBezTo>
                  <a:cubicBezTo>
                    <a:pt x="29" y="299"/>
                    <a:pt x="19" y="278"/>
                    <a:pt x="11" y="254"/>
                  </a:cubicBezTo>
                  <a:cubicBezTo>
                    <a:pt x="3" y="230"/>
                    <a:pt x="0" y="203"/>
                    <a:pt x="0" y="17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3" y="97"/>
                    <a:pt x="11" y="77"/>
                  </a:cubicBezTo>
                  <a:cubicBezTo>
                    <a:pt x="19" y="57"/>
                    <a:pt x="29" y="41"/>
                    <a:pt x="43" y="28"/>
                  </a:cubicBezTo>
                  <a:cubicBezTo>
                    <a:pt x="57" y="16"/>
                    <a:pt x="74" y="8"/>
                    <a:pt x="93" y="4"/>
                  </a:cubicBezTo>
                  <a:cubicBezTo>
                    <a:pt x="112" y="0"/>
                    <a:pt x="134" y="0"/>
                    <a:pt x="157" y="5"/>
                  </a:cubicBezTo>
                  <a:cubicBezTo>
                    <a:pt x="178" y="9"/>
                    <a:pt x="197" y="16"/>
                    <a:pt x="214" y="25"/>
                  </a:cubicBezTo>
                  <a:cubicBezTo>
                    <a:pt x="231" y="35"/>
                    <a:pt x="245" y="46"/>
                    <a:pt x="258" y="59"/>
                  </a:cubicBezTo>
                  <a:cubicBezTo>
                    <a:pt x="270" y="71"/>
                    <a:pt x="280" y="86"/>
                    <a:pt x="287" y="101"/>
                  </a:cubicBezTo>
                  <a:cubicBezTo>
                    <a:pt x="295" y="117"/>
                    <a:pt x="300" y="133"/>
                    <a:pt x="303" y="150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47" y="129"/>
                    <a:pt x="243" y="119"/>
                    <a:pt x="238" y="109"/>
                  </a:cubicBezTo>
                  <a:cubicBezTo>
                    <a:pt x="233" y="100"/>
                    <a:pt x="226" y="91"/>
                    <a:pt x="219" y="83"/>
                  </a:cubicBezTo>
                  <a:cubicBezTo>
                    <a:pt x="211" y="75"/>
                    <a:pt x="202" y="68"/>
                    <a:pt x="192" y="63"/>
                  </a:cubicBezTo>
                  <a:cubicBezTo>
                    <a:pt x="181" y="57"/>
                    <a:pt x="170" y="53"/>
                    <a:pt x="157" y="51"/>
                  </a:cubicBezTo>
                  <a:cubicBezTo>
                    <a:pt x="142" y="48"/>
                    <a:pt x="128" y="48"/>
                    <a:pt x="115" y="50"/>
                  </a:cubicBezTo>
                  <a:cubicBezTo>
                    <a:pt x="102" y="53"/>
                    <a:pt x="91" y="59"/>
                    <a:pt x="82" y="69"/>
                  </a:cubicBezTo>
                  <a:cubicBezTo>
                    <a:pt x="72" y="78"/>
                    <a:pt x="65" y="90"/>
                    <a:pt x="60" y="105"/>
                  </a:cubicBezTo>
                  <a:cubicBezTo>
                    <a:pt x="54" y="120"/>
                    <a:pt x="52" y="138"/>
                    <a:pt x="52" y="159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207"/>
                    <a:pt x="54" y="227"/>
                    <a:pt x="60" y="245"/>
                  </a:cubicBezTo>
                  <a:cubicBezTo>
                    <a:pt x="65" y="263"/>
                    <a:pt x="73" y="279"/>
                    <a:pt x="82" y="292"/>
                  </a:cubicBezTo>
                  <a:cubicBezTo>
                    <a:pt x="91" y="305"/>
                    <a:pt x="102" y="315"/>
                    <a:pt x="115" y="323"/>
                  </a:cubicBezTo>
                  <a:cubicBezTo>
                    <a:pt x="128" y="332"/>
                    <a:pt x="142" y="337"/>
                    <a:pt x="157" y="340"/>
                  </a:cubicBezTo>
                  <a:cubicBezTo>
                    <a:pt x="183" y="345"/>
                    <a:pt x="203" y="342"/>
                    <a:pt x="219" y="331"/>
                  </a:cubicBezTo>
                  <a:cubicBezTo>
                    <a:pt x="234" y="321"/>
                    <a:pt x="245" y="304"/>
                    <a:pt x="250" y="28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0" y="311"/>
                    <a:pt x="295" y="326"/>
                    <a:pt x="287" y="339"/>
                  </a:cubicBezTo>
                  <a:cubicBezTo>
                    <a:pt x="280" y="353"/>
                    <a:pt x="270" y="363"/>
                    <a:pt x="258" y="372"/>
                  </a:cubicBezTo>
                  <a:cubicBezTo>
                    <a:pt x="245" y="380"/>
                    <a:pt x="231" y="386"/>
                    <a:pt x="214" y="388"/>
                  </a:cubicBezTo>
                  <a:cubicBezTo>
                    <a:pt x="197" y="391"/>
                    <a:pt x="178" y="390"/>
                    <a:pt x="157" y="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11044238" y="693738"/>
              <a:ext cx="103188" cy="153988"/>
            </a:xfrm>
            <a:custGeom>
              <a:rect b="b" l="l" r="r" t="t"/>
              <a:pathLst>
                <a:path extrusionOk="0" h="97" w="65">
                  <a:moveTo>
                    <a:pt x="0" y="0"/>
                  </a:moveTo>
                  <a:lnTo>
                    <a:pt x="65" y="13"/>
                  </a:lnTo>
                  <a:lnTo>
                    <a:pt x="65" y="97"/>
                  </a:lnTo>
                  <a:lnTo>
                    <a:pt x="54" y="95"/>
                  </a:lnTo>
                  <a:lnTo>
                    <a:pt x="54" y="21"/>
                  </a:lnTo>
                  <a:lnTo>
                    <a:pt x="11" y="12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88;p39" id="215" name="Google Shape;215;p12"/>
          <p:cNvPicPr preferRelativeResize="0"/>
          <p:nvPr>
            <p:ph idx="16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2256" y="5130119"/>
            <a:ext cx="3475616" cy="1280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89;p39" id="216" name="Google Shape;216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0002" y="283004"/>
            <a:ext cx="3447869" cy="136618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2"/>
          <p:cNvSpPr/>
          <p:nvPr/>
        </p:nvSpPr>
        <p:spPr>
          <a:xfrm>
            <a:off x="251485" y="238788"/>
            <a:ext cx="45719" cy="6338688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"/>
          <p:cNvSpPr/>
          <p:nvPr/>
        </p:nvSpPr>
        <p:spPr>
          <a:xfrm rot="5400000">
            <a:off x="6099677" y="-5565185"/>
            <a:ext cx="45719" cy="11650667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2"/>
          <p:cNvSpPr/>
          <p:nvPr/>
        </p:nvSpPr>
        <p:spPr>
          <a:xfrm rot="5400000">
            <a:off x="6076818" y="703941"/>
            <a:ext cx="45719" cy="11696386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11901476" y="259655"/>
            <a:ext cx="46397" cy="6315338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609600" y="748001"/>
            <a:ext cx="82296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Экопластика - здоровый путь к молодости </a:t>
            </a:r>
            <a:endParaRPr b="1" sz="37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681125" y="1965406"/>
            <a:ext cx="47583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Устранить возрастные изменения и сформировать устойчивый эффект разглаженного лица возможно при помощи ручных техник, без применения инъекций. </a:t>
            </a:r>
            <a:endParaRPr sz="32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2975" y="1351301"/>
            <a:ext cx="2761922" cy="47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/>
          <p:nvPr/>
        </p:nvSpPr>
        <p:spPr>
          <a:xfrm>
            <a:off x="773739" y="2128550"/>
            <a:ext cx="64977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Женщины,  иногда и мужчины </a:t>
            </a:r>
            <a:endParaRPr b="0" i="0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Возраст 35+/55+</a:t>
            </a:r>
            <a:endParaRPr b="0" i="0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Следят за своим здоровьем </a:t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естественные способы омоложения </a:t>
            </a:r>
            <a:endParaRPr b="0" i="0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13"/>
          <p:cNvSpPr txBox="1"/>
          <p:nvPr>
            <p:ph type="title"/>
          </p:nvPr>
        </p:nvSpPr>
        <p:spPr>
          <a:xfrm>
            <a:off x="308246" y="161725"/>
            <a:ext cx="91362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F81"/>
              </a:buClr>
              <a:buSzPts val="3500"/>
              <a:buFont typeface="Century Gothic"/>
              <a:buNone/>
            </a:pPr>
            <a:r>
              <a:rPr lang="en-US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2. Целевая аудитория</a:t>
            </a:r>
            <a:endParaRPr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0" y="6172200"/>
            <a:ext cx="169545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6806021" y="6261894"/>
            <a:ext cx="5276850" cy="5064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254442" y="835470"/>
            <a:ext cx="11728174" cy="45719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5700" y="881075"/>
            <a:ext cx="3857625" cy="58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/>
          <p:nvPr/>
        </p:nvSpPr>
        <p:spPr>
          <a:xfrm>
            <a:off x="308250" y="881200"/>
            <a:ext cx="6030300" cy="51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27050" lvl="0" marL="527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Times New Roman"/>
              <a:buChar char="•"/>
            </a:pPr>
            <a:r>
              <a:rPr lang="en-US" sz="3500">
                <a:latin typeface="Times New Roman"/>
                <a:ea typeface="Times New Roman"/>
                <a:cs typeface="Times New Roman"/>
                <a:sym typeface="Times New Roman"/>
              </a:rPr>
              <a:t>Признаки увядания кожи 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27050" lvl="0" marL="527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Font typeface="Times New Roman"/>
              <a:buChar char="•"/>
            </a:pPr>
            <a:r>
              <a:rPr lang="en-US" sz="3500">
                <a:latin typeface="Times New Roman"/>
                <a:ea typeface="Times New Roman"/>
                <a:cs typeface="Times New Roman"/>
                <a:sym typeface="Times New Roman"/>
              </a:rPr>
              <a:t>Проблема с осанкой 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27050" lvl="0" marL="527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Times New Roman"/>
              <a:buChar char="•"/>
            </a:pPr>
            <a:r>
              <a:rPr lang="en-US" sz="3500">
                <a:latin typeface="Times New Roman"/>
                <a:ea typeface="Times New Roman"/>
                <a:cs typeface="Times New Roman"/>
                <a:sym typeface="Times New Roman"/>
              </a:rPr>
              <a:t>Серый цвет лица </a:t>
            </a:r>
            <a:endParaRPr b="0" i="0" sz="3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27050" lvl="0" marL="527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Times New Roman"/>
              <a:buChar char="•"/>
            </a:pPr>
            <a:r>
              <a:rPr lang="en-US" sz="3500">
                <a:latin typeface="Times New Roman"/>
                <a:ea typeface="Times New Roman"/>
                <a:cs typeface="Times New Roman"/>
                <a:sym typeface="Times New Roman"/>
              </a:rPr>
              <a:t>Второй подбородок </a:t>
            </a:r>
            <a:endParaRPr b="0" i="0" sz="3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27050" lvl="0" marL="527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Times New Roman"/>
              <a:buChar char="•"/>
            </a:pPr>
            <a:r>
              <a:rPr lang="en-US" sz="35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Темные круги под глазами</a:t>
            </a:r>
            <a:endParaRPr sz="35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27050" lvl="0" marL="527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Times New Roman"/>
              <a:buChar char="•"/>
            </a:pPr>
            <a:r>
              <a:rPr lang="en-US" sz="35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Неверное положение нижней челюсти  </a:t>
            </a:r>
            <a:endParaRPr sz="35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14"/>
          <p:cNvSpPr txBox="1"/>
          <p:nvPr>
            <p:ph type="title"/>
          </p:nvPr>
        </p:nvSpPr>
        <p:spPr>
          <a:xfrm>
            <a:off x="308261" y="161721"/>
            <a:ext cx="6755132" cy="563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127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F81"/>
              </a:buClr>
              <a:buSzPts val="3500"/>
              <a:buFont typeface="Trebuchet MS"/>
              <a:buNone/>
            </a:pPr>
            <a:r>
              <a:rPr lang="en-US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3. Проблема  </a:t>
            </a:r>
            <a:endParaRPr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14"/>
          <p:cNvSpPr/>
          <p:nvPr/>
        </p:nvSpPr>
        <p:spPr>
          <a:xfrm>
            <a:off x="0" y="6172200"/>
            <a:ext cx="169545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6915150" y="6324600"/>
            <a:ext cx="5143500" cy="5064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4"/>
          <p:cNvSpPr/>
          <p:nvPr/>
        </p:nvSpPr>
        <p:spPr>
          <a:xfrm>
            <a:off x="254442" y="835470"/>
            <a:ext cx="11728174" cy="45719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4"/>
          <p:cNvPicPr preferRelativeResize="0"/>
          <p:nvPr/>
        </p:nvPicPr>
        <p:blipFill rotWithShape="1">
          <a:blip r:embed="rId3">
            <a:alphaModFix/>
          </a:blip>
          <a:srcRect b="14187" l="0" r="0" t="14194"/>
          <a:stretch/>
        </p:blipFill>
        <p:spPr>
          <a:xfrm>
            <a:off x="6915162" y="991075"/>
            <a:ext cx="4024528" cy="512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/>
          <p:nvPr>
            <p:ph type="title"/>
          </p:nvPr>
        </p:nvSpPr>
        <p:spPr>
          <a:xfrm>
            <a:off x="573958" y="119199"/>
            <a:ext cx="77343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F81"/>
              </a:buClr>
              <a:buSzPts val="3889"/>
              <a:buFont typeface="Trebuchet MS"/>
              <a:buNone/>
            </a:pPr>
            <a:r>
              <a:rPr lang="en-US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4.  описание продукта</a:t>
            </a:r>
            <a:endParaRPr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15"/>
          <p:cNvSpPr txBox="1"/>
          <p:nvPr/>
        </p:nvSpPr>
        <p:spPr>
          <a:xfrm>
            <a:off x="1067558" y="1768041"/>
            <a:ext cx="47913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Экопластика тела и лица проверенная годами техника омоложения организма. </a:t>
            </a:r>
            <a:endParaRPr sz="33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Техника ручная и мягкая, при этом результативная . </a:t>
            </a:r>
            <a:endParaRPr sz="33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15"/>
          <p:cNvSpPr/>
          <p:nvPr/>
        </p:nvSpPr>
        <p:spPr>
          <a:xfrm>
            <a:off x="0" y="6172200"/>
            <a:ext cx="169545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/>
          <p:nvPr/>
        </p:nvSpPr>
        <p:spPr>
          <a:xfrm>
            <a:off x="6915150" y="6324600"/>
            <a:ext cx="5143500" cy="5064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15"/>
          <p:cNvPicPr preferRelativeResize="0"/>
          <p:nvPr/>
        </p:nvPicPr>
        <p:blipFill rotWithShape="1">
          <a:blip r:embed="rId3">
            <a:alphaModFix/>
          </a:blip>
          <a:srcRect b="14019" l="0" r="0" t="14012"/>
          <a:stretch/>
        </p:blipFill>
        <p:spPr>
          <a:xfrm>
            <a:off x="7507100" y="1033600"/>
            <a:ext cx="4532499" cy="579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"/>
          <p:cNvSpPr/>
          <p:nvPr/>
        </p:nvSpPr>
        <p:spPr>
          <a:xfrm>
            <a:off x="0" y="6172200"/>
            <a:ext cx="169545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6"/>
          <p:cNvSpPr/>
          <p:nvPr/>
        </p:nvSpPr>
        <p:spPr>
          <a:xfrm>
            <a:off x="6915150" y="6324600"/>
            <a:ext cx="5143500" cy="5064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6"/>
          <p:cNvSpPr/>
          <p:nvPr/>
        </p:nvSpPr>
        <p:spPr>
          <a:xfrm>
            <a:off x="254442" y="835470"/>
            <a:ext cx="11728174" cy="45719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6"/>
          <p:cNvSpPr txBox="1"/>
          <p:nvPr/>
        </p:nvSpPr>
        <p:spPr>
          <a:xfrm>
            <a:off x="1439288" y="1278650"/>
            <a:ext cx="9358500" cy="52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Да, инъекции дают моментальный результат.</a:t>
            </a:r>
            <a:endParaRPr sz="36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Ручная коррекция  возрастных изменений процесс долгий и требует поддержки. </a:t>
            </a:r>
            <a:endParaRPr sz="36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экопластике </a:t>
            </a:r>
            <a:r>
              <a:rPr lang="en-US" sz="36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комплексный подход - тут работа идет со всем телом и результат на лицо .</a:t>
            </a:r>
            <a:endParaRPr sz="36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Экопластика про здоровье и естественную красоту. </a:t>
            </a:r>
            <a:endParaRPr sz="36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Другая 2">
      <a:dk1>
        <a:srgbClr val="000000"/>
      </a:dk1>
      <a:lt1>
        <a:srgbClr val="FFFFFF"/>
      </a:lt1>
      <a:dk2>
        <a:srgbClr val="4163C3"/>
      </a:dk2>
      <a:lt2>
        <a:srgbClr val="4163C3"/>
      </a:lt2>
      <a:accent1>
        <a:srgbClr val="E63B26"/>
      </a:accent1>
      <a:accent2>
        <a:srgbClr val="F6AE0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