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5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50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F1D28-094D-4670-801B-7C55EA59EC5A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D5898-1A05-4FE2-A71F-B5EFFA3AED9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5898-1A05-4FE2-A71F-B5EFFA3AED92}" type="slidenum">
              <a:rPr lang="ru-RU" smtClean="0"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pPr algn="ctr"/>
            <a:r>
              <a:rPr lang="ru-RU" dirty="0" smtClean="0"/>
              <a:t>Курс «Школа лёгкой жизни»</a:t>
            </a:r>
            <a:endParaRPr lang="ru-RU" dirty="0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571744"/>
            <a:ext cx="5893635" cy="392909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57298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Всемирная организация здравоохранения (ВОЗ) определяет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состояние полного физического, душевного и социального благополучия,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только отсутствие болезней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физических дефектов.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образ жизни,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определению ВОЗ,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собой «оптимальное качество жизни, определяемое мотивированным поведением человека, направленным на сохранение и укрепление здоровья, в условиях воздействия на него природных и социальных факторов окружающей среды».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78674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Чаще всего женщины начинают испытывать интерес к ЗОЖ в связи с озабоченностью проблемой лишнего веса.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 жизни позволяет сформировать условия для снижения веса, улучшения состояния здоровья, разрешения внутренних противоречий, позитивного отношения к жизни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v&amp;v\Desktop\ЗОЖ\жи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214818"/>
            <a:ext cx="327818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792961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Курс «Школа легкой жизни» -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интерактивный игровой тренинг, конечным итогом которого является жизнь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«легком» теле с «легкими» мыслями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v&amp;v\Desktop\ЗОЖ\иг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429000"/>
            <a:ext cx="6715172" cy="2478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5"/>
            <a:ext cx="821537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находится в процессе реализации.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Клуб «Школа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лёгкой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жизни» создан на базе Ольховского районного дома культуры при поддержке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Ольховского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«Союза женщин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клуба проходят раз в неделю. Женщины - участницы курса в игровой форме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получают необходимые для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наработки здоровых привычек информацию, рекомендации, мотивацию.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v&amp;v\Desktop\ЗОЖ\д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00438"/>
            <a:ext cx="750253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v&amp;v\Desktop\ЗОЖ\границ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786322"/>
            <a:ext cx="3521075" cy="16430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714357"/>
            <a:ext cx="7929617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Здоровый образ жизни включает в себя заботу не только о физическом здоровье, но и о психологическом. В связи с этим появляется понятие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образа мысли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одного из занятий - «День пограничника». В игровой форме формируется понятие «личных границ», обсуждается роль лишнего веса в защите от внешнего мира, даются психологические техники защиты личных границ .</a:t>
            </a:r>
          </a:p>
          <a:p>
            <a:pPr algn="ctr"/>
            <a:endParaRPr lang="ru-RU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7153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 курса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женщин - членов клуба потребности и навыков ведения здорового образа жизни, самостоятельной заботы о своём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качественного окружения, поддержки, способствующей развитию общих интересов, улучшению жизни и обретению единомышленников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Онлайн-школы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лёгкой жизни»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857232"/>
            <a:ext cx="7143800" cy="4000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507207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«Школа лёгкой жизни»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курса В.С.Шевченко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Ольховка, Волгоградская область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 год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274</Words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Курс «Школа лёгкой жизни»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«Школа лёгкой жизни»</dc:title>
  <dc:creator>v&amp;v</dc:creator>
  <cp:lastModifiedBy>v&amp;v</cp:lastModifiedBy>
  <cp:revision>10</cp:revision>
  <dcterms:created xsi:type="dcterms:W3CDTF">2023-05-02T18:01:09Z</dcterms:created>
  <dcterms:modified xsi:type="dcterms:W3CDTF">2023-05-02T19:35:54Z</dcterms:modified>
</cp:coreProperties>
</file>