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3" r:id="rId7"/>
    <p:sldId id="262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3FB5C-6D2D-4908-A2BB-95B4884CB7CA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AE45B-DF7E-464E-84C4-1FD749F23F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2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AE45B-DF7E-464E-84C4-1FD749F23F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8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7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2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96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56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9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1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4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5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5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7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8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2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0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934235-6F0D-4219-A9E5-7AD213F34AAB}" type="datetimeFigureOut">
              <a:rPr lang="ru-RU" smtClean="0"/>
              <a:t>07.04.2025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15E355-4A78-42FE-BB98-C9B7F47CF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01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01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dirty="0" smtClean="0"/>
              <a:t>«Лыжный фестиваль </a:t>
            </a:r>
            <a:br>
              <a:rPr lang="ru-RU" b="1" dirty="0" smtClean="0"/>
            </a:br>
            <a:r>
              <a:rPr lang="ru-RU" b="1" dirty="0" smtClean="0"/>
              <a:t>«Когда моя семья со мной»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743" y="3602037"/>
            <a:ext cx="10862630" cy="2578425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Михайлова Ларина Валентиновна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Заместитель директора Муниципального бюджетного учреждения дополнительного образования 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Якшур-Бодьинская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спортивная школа»,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Заслуженный тренер Удмуртской Республики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29270"/>
          <a:stretch/>
        </p:blipFill>
        <p:spPr>
          <a:xfrm>
            <a:off x="8996028" y="121184"/>
            <a:ext cx="2968290" cy="31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0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031"/>
            <a:ext cx="9144000" cy="734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и задачи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8" y="827903"/>
            <a:ext cx="11182864" cy="471616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Вовлечение семей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Якшур-Бодьинского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района с детьми в возрасте 6-14 лет в занятия лыжным спортом через проведение лыжного фестиваля "Когда моя семья со мной"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Замотивировать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родителей, чьи дети посещают лыжные секции, заниматься лыжным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спортом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Организовать и подготовить мероприятия лыжного фестиваля "Когда моя семья со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мной»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Провести лыжный фестиваль "Когда моя семья со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мной«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Пропаганда здорового образа жизни среди молодых семей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67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031"/>
            <a:ext cx="9144000" cy="734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ЦЕЛЕВАЯ АУДИТОРИЯ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8" y="827903"/>
            <a:ext cx="11182864" cy="4716162"/>
          </a:xfrm>
        </p:spPr>
        <p:txBody>
          <a:bodyPr/>
          <a:lstStyle/>
          <a:p>
            <a:r>
              <a:rPr lang="ru-RU" b="1" dirty="0"/>
              <a:t>Семьи </a:t>
            </a:r>
            <a:r>
              <a:rPr lang="ru-RU" b="1" dirty="0" err="1"/>
              <a:t>Якшур-Бодьинского</a:t>
            </a:r>
            <a:r>
              <a:rPr lang="ru-RU" b="1" dirty="0"/>
              <a:t> района с детьми в возрасте 6-14 лет, ценностями которых является активная физическая деятельность и </a:t>
            </a:r>
            <a:r>
              <a:rPr lang="ru-RU" b="1" dirty="0" err="1"/>
              <a:t>ЗОЖДети</a:t>
            </a:r>
            <a:r>
              <a:rPr lang="ru-RU" b="1" dirty="0"/>
              <a:t> в возрасте 6-14 лет, посещающие лыжные секции в </a:t>
            </a:r>
            <a:r>
              <a:rPr lang="ru-RU" b="1" dirty="0" err="1"/>
              <a:t>с.Якшур-Бодья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216" t="20515" r="15837" b="32837"/>
          <a:stretch/>
        </p:blipFill>
        <p:spPr>
          <a:xfrm>
            <a:off x="531340" y="1882344"/>
            <a:ext cx="10911017" cy="48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031"/>
            <a:ext cx="9144000" cy="734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 ПРОЕКТА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7" y="827902"/>
            <a:ext cx="11887199" cy="495505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	</a:t>
            </a:r>
          </a:p>
          <a:p>
            <a:pPr algn="just"/>
            <a:r>
              <a:rPr lang="ru-RU" sz="2300" b="1" dirty="0"/>
              <a:t>	</a:t>
            </a:r>
            <a:r>
              <a:rPr lang="ru-RU" sz="2300" b="1" dirty="0" smtClean="0"/>
              <a:t>Достаточно </a:t>
            </a:r>
            <a:r>
              <a:rPr lang="ru-RU" sz="2300" b="1" dirty="0"/>
              <a:t>часто бывают случаи, когда дети перестают посещать лыжную секцию и стремиться к развитию в спорте, не имея достаточной поддержки со стороны родителей. Чаще всего это происходит, когда ребенок становится подростком 6-14 лет и ему очень важна поддержка семьи детей в возрасте 9-14 лет. Реализация проекта, который делает акцент на совместном семейном достижении результатов, будет способствовать созданию условий для нового вида семейного досуга таких семей, совместных занятий спортом. Родителям важно самостоятельно пережить эмоции, близкие к тем, что переживает их ребенок, для лучшего взаимопонимания и позитивной атмосферы в семье</a:t>
            </a:r>
            <a:r>
              <a:rPr lang="ru-RU" sz="2300" b="1" dirty="0" smtClean="0"/>
              <a:t>.</a:t>
            </a:r>
          </a:p>
          <a:p>
            <a:pPr algn="just"/>
            <a:r>
              <a:rPr lang="ru-RU" sz="2300" b="1" dirty="0" smtClean="0"/>
              <a:t>	</a:t>
            </a:r>
          </a:p>
          <a:p>
            <a:r>
              <a:rPr lang="ru-RU" sz="2300" b="1" dirty="0"/>
              <a:t>	</a:t>
            </a:r>
            <a:r>
              <a:rPr lang="ru-RU" sz="2300" b="1" dirty="0" smtClean="0"/>
              <a:t>Важно </a:t>
            </a:r>
            <a:r>
              <a:rPr lang="ru-RU" sz="2300" b="1" dirty="0"/>
              <a:t>не просто создавать условия, но и популяризировать саму необходимость регулярного занятия </a:t>
            </a:r>
            <a:r>
              <a:rPr lang="ru-RU" sz="2300" b="1" dirty="0" err="1" smtClean="0"/>
              <a:t>физическойкультурой</a:t>
            </a:r>
            <a:r>
              <a:rPr lang="ru-RU" sz="2300" b="1" dirty="0"/>
              <a:t>.</a:t>
            </a: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/>
              <a:t>Ходьба на лыжах- один из самых привлекательных, эффективных, всесторонне влияющих на организм видов спорта. Но вместе с тем в настоящее время, как в детских садах, общеобразовательных учреждениях, так и в плане семейного отдыха лыжному спорту уделяется недостаточно внимания</a:t>
            </a:r>
            <a:r>
              <a:rPr lang="ru-RU" sz="2300" b="1" dirty="0" smtClean="0"/>
              <a:t>.</a:t>
            </a:r>
          </a:p>
          <a:p>
            <a:pPr algn="just"/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 smtClean="0"/>
              <a:t>	Это </a:t>
            </a:r>
            <a:r>
              <a:rPr lang="ru-RU" sz="2300" b="1" dirty="0"/>
              <a:t>определило актуальность разработки и реализации проекта "Лыжный фестиваль "Когда моя семья со мной" для вовлечение семей </a:t>
            </a:r>
            <a:r>
              <a:rPr lang="ru-RU" sz="2300" b="1" dirty="0" err="1"/>
              <a:t>Якшур-Бодьинского</a:t>
            </a:r>
            <a:r>
              <a:rPr lang="ru-RU" sz="2300" b="1" dirty="0"/>
              <a:t> района с детьми в возрасте 6-14 лет в занятия лыжным спортом, для пропаганды и поддержки лыжного спорта, для формирования потребности детей и взрослых в здоровом образе жизни и регулярных занятиях физкультурой и спортом.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79631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031"/>
            <a:ext cx="9144000" cy="734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ПРОГРАММА ФЕСТИВАЛЯ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8" y="827903"/>
            <a:ext cx="11182864" cy="47161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86084"/>
              </p:ext>
            </p:extLst>
          </p:nvPr>
        </p:nvGraphicFramePr>
        <p:xfrm>
          <a:off x="296563" y="716692"/>
          <a:ext cx="11182863" cy="369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614"/>
                <a:gridCol w="7957263"/>
                <a:gridCol w="291986"/>
              </a:tblGrid>
              <a:tr h="464615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22779"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октябрь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подготовка мероприятия лыжного фестиваля "Когда моя семья со мной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375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</a:t>
                      </a:r>
                      <a:r>
                        <a:rPr lang="ru-RU" baseline="0" dirty="0" smtClean="0"/>
                        <a:t> заявок на участие в фестивале. Формирование групп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375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ноябрь- 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тренировок с участниками фестиваля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2959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ноябрь-февраль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</a:t>
                      </a:r>
                      <a:r>
                        <a:rPr lang="ru-RU" baseline="0" dirty="0" smtClean="0"/>
                        <a:t> бесед: «Здоровый образ жизни», «Спортивная подготовка детей», «Советы от успешных спортсменов», «Влияние спорта и физкультуры на здоровье детей»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389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лыжных</a:t>
                      </a:r>
                      <a:r>
                        <a:rPr lang="ru-RU" baseline="0" dirty="0" smtClean="0"/>
                        <a:t> семейных эстафет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24" t="17369" r="17429" b="17919"/>
          <a:stretch/>
        </p:blipFill>
        <p:spPr>
          <a:xfrm>
            <a:off x="234778" y="4353302"/>
            <a:ext cx="5165126" cy="23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1052"/>
          <a:stretch/>
        </p:blipFill>
        <p:spPr>
          <a:xfrm>
            <a:off x="0" y="222422"/>
            <a:ext cx="6129467" cy="6452142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591884" y="476692"/>
            <a:ext cx="5060538" cy="2971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Встреча с олимпийской чемпионкой по лыжным гонкам </a:t>
            </a:r>
            <a:r>
              <a:rPr lang="ru-RU" sz="3200" b="1" dirty="0" err="1" smtClean="0"/>
              <a:t>тамарой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тихиновой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5947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8" y="827903"/>
            <a:ext cx="11182864" cy="4716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13159" y="-166817"/>
            <a:ext cx="5060538" cy="297180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Встреча с чемпионом мира по лыжным гонкам Максимом </a:t>
            </a:r>
            <a:r>
              <a:rPr lang="ru-RU" sz="3200" b="1" dirty="0" err="1" smtClean="0"/>
              <a:t>Вылегжаниным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8873" b="4836"/>
          <a:stretch/>
        </p:blipFill>
        <p:spPr>
          <a:xfrm>
            <a:off x="203441" y="0"/>
            <a:ext cx="6592775" cy="670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9" t="33232" r="-229" b="-306"/>
          <a:stretch/>
        </p:blipFill>
        <p:spPr>
          <a:xfrm>
            <a:off x="5677930" y="3455494"/>
            <a:ext cx="6462010" cy="32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8" y="827903"/>
            <a:ext cx="11182864" cy="4716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13159" y="-166817"/>
            <a:ext cx="5060538" cy="297180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Встреча со сборной </a:t>
            </a:r>
            <a:r>
              <a:rPr lang="ru-RU" sz="3200" b="1" dirty="0" err="1" smtClean="0"/>
              <a:t>россии</a:t>
            </a:r>
            <a:r>
              <a:rPr lang="ru-RU" sz="3200" b="1" dirty="0" smtClean="0"/>
              <a:t> по биатлону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79" t="39576" r="-2079" b="-195"/>
          <a:stretch/>
        </p:blipFill>
        <p:spPr>
          <a:xfrm>
            <a:off x="86498" y="358346"/>
            <a:ext cx="6864406" cy="55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031"/>
            <a:ext cx="9144000" cy="7348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497" y="827902"/>
            <a:ext cx="11887199" cy="4955059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	</a:t>
            </a:r>
          </a:p>
          <a:p>
            <a:pPr algn="just"/>
            <a:r>
              <a:rPr lang="ru-RU" sz="2300" b="1" dirty="0"/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000" t="18739" r="8433" b="8901"/>
          <a:stretch/>
        </p:blipFill>
        <p:spPr>
          <a:xfrm>
            <a:off x="3521675" y="93031"/>
            <a:ext cx="8452021" cy="6671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2720" r="15936"/>
          <a:stretch/>
        </p:blipFill>
        <p:spPr>
          <a:xfrm>
            <a:off x="160586" y="1084592"/>
            <a:ext cx="3237522" cy="2232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33401" r="17613"/>
          <a:stretch/>
        </p:blipFill>
        <p:spPr>
          <a:xfrm>
            <a:off x="86497" y="3766819"/>
            <a:ext cx="3311611" cy="201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46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</TotalTime>
  <Words>205</Words>
  <Application>Microsoft Office PowerPoint</Application>
  <PresentationFormat>Широкоэкранный</PresentationFormat>
  <Paragraphs>40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Сектор</vt:lpstr>
      <vt:lpstr>Проект  «Лыжный фестиваль  «Когда моя семья со мной»</vt:lpstr>
      <vt:lpstr>Цели и задачи</vt:lpstr>
      <vt:lpstr>ЦЕЛЕВАЯ АУДИТОРИЯ </vt:lpstr>
      <vt:lpstr>АКТУАЛЬНОСТЬ ПРОЕКТА </vt:lpstr>
      <vt:lpstr>ПРОГРАММА ФЕСТИВАЛЯ</vt:lpstr>
      <vt:lpstr>Презентация PowerPoint</vt:lpstr>
      <vt:lpstr>Встреча с чемпионом мира по лыжным гонкам Максимом Вылегжаниным</vt:lpstr>
      <vt:lpstr>Встреча со сборной россии по биатлону</vt:lpstr>
      <vt:lpstr>РЕЗУЛЬТАТЫ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ИвшинаНА</dc:creator>
  <cp:lastModifiedBy>ИвшинаНА</cp:lastModifiedBy>
  <cp:revision>6</cp:revision>
  <dcterms:created xsi:type="dcterms:W3CDTF">2025-04-07T09:31:09Z</dcterms:created>
  <dcterms:modified xsi:type="dcterms:W3CDTF">2025-04-07T11:04:50Z</dcterms:modified>
</cp:coreProperties>
</file>