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79" d="100"/>
          <a:sy n="79" d="100"/>
        </p:scale>
        <p:origin x="8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304801" y="1102628"/>
            <a:ext cx="11319642" cy="5370786"/>
          </a:xfrm>
          <a:prstGeom prst="roundRect">
            <a:avLst>
              <a:gd name="adj" fmla="val 5904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921935"/>
            <a:ext cx="10657490" cy="149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4400" dirty="0">
                <a:solidFill>
                  <a:schemeClr val="bg1"/>
                </a:solidFill>
                <a:latin typeface="Playfair Display" pitchFamily="2" charset="-52"/>
              </a:rPr>
              <a:t>Детство в безопасности: комплексная помощь многодетным семьям</a:t>
            </a:r>
            <a:endParaRPr lang="ru-RU" sz="40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6588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Королева Алёна Александровна,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Россия, Калужская область, г. Жуков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627259"/>
            <a:ext cx="6190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Playfair Display" pitchFamily="2" charset="-52"/>
              </a:rPr>
              <a:t>Материнство и детство</a:t>
            </a: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88578" y="385998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5530E-79C5-284F-89B7-F338A43EF98F}"/>
              </a:ext>
            </a:extLst>
          </p:cNvPr>
          <p:cNvSpPr txBox="1"/>
          <p:nvPr/>
        </p:nvSpPr>
        <p:spPr>
          <a:xfrm>
            <a:off x="504580" y="947872"/>
            <a:ext cx="10731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Для развития блога в рамках проекта "Безопасное детство" будут созданы собственные каналы в ВКонтакте и Telegram. Это позволит обеспечить удобный доступ к актуальной информации о здоровье детей, а также вовлекать родителей в обсуждения и консультации с экспертами. каналы продвижения проекта, которые преимущественно будут использованы. Здесь важно указать: наименование ресурсов, предоставить конкретную ссылку на ресурс, указать относительно каждого канала продвижения инструменты продвижения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2278107"/>
            <a:ext cx="2538746" cy="1281757"/>
          </a:xfrm>
          <a:prstGeom prst="roundRect">
            <a:avLst>
              <a:gd name="adj" fmla="val 1584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Kokila" panose="020B0604020202020204" pitchFamily="34" charset="0"/>
              </a:rPr>
              <a:t>t.me/</a:t>
            </a:r>
            <a:r>
              <a:rPr lang="ru-RU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Kokila" panose="020B0604020202020204" pitchFamily="34" charset="0"/>
              </a:rPr>
              <a:t>Multitask_Mama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952331"/>
            <a:ext cx="8327620" cy="1880367"/>
          </a:xfrm>
          <a:prstGeom prst="roundRect">
            <a:avLst>
              <a:gd name="adj" fmla="val 1584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600" dirty="0"/>
              <a:t>Блог о здоровье детей предоставляет родителям доступную информацию о профилактике заболеваний и поддержке здоровья детей. Он активно используется для распространения полезных рекомендаций, статей и консультаций педиатра, что способствует повышению осведомленности и улучшению качества жизни семей.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0" y="4511426"/>
            <a:ext cx="2538746" cy="1281757"/>
          </a:xfrm>
          <a:prstGeom prst="roundRect">
            <a:avLst>
              <a:gd name="adj" fmla="val 1584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Kokila" panose="020B0604020202020204" pitchFamily="34" charset="0"/>
              </a:rPr>
              <a:t>https://vk.com/quarteast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75802" y="4136549"/>
            <a:ext cx="8327620" cy="2025561"/>
          </a:xfrm>
          <a:prstGeom prst="roundRect">
            <a:avLst>
              <a:gd name="adj" fmla="val 1584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600" dirty="0"/>
              <a:t>В рамках проекта "Безопасное детство" бренд детской одежды </a:t>
            </a:r>
            <a:r>
              <a:rPr lang="ru-RU" sz="1600" dirty="0" err="1"/>
              <a:t>Quart</a:t>
            </a:r>
            <a:r>
              <a:rPr lang="ru-RU" sz="1600" dirty="0"/>
              <a:t> EAST активно участвует в социальных инициативах, предоставляя одежду многодетным семьям через благотворительные акции. Продукция бренда также продвигается через социальные сети и маркетплейсы, что способствует повышению осведомленности о здоровье детей и поддержке семей в рамках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F7F680-3877-BE15-4DEA-E5CF0B8EDA39}"/>
              </a:ext>
            </a:extLst>
          </p:cNvPr>
          <p:cNvSpPr txBox="1"/>
          <p:nvPr/>
        </p:nvSpPr>
        <p:spPr>
          <a:xfrm>
            <a:off x="452282" y="1279443"/>
            <a:ext cx="10364876" cy="3843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Kokila" panose="020B0604020202020204" pitchFamily="34" charset="0"/>
              </a:rPr>
              <a:t>Финансовые ресурсы</a:t>
            </a:r>
            <a: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Kokila" panose="020B0604020202020204" pitchFamily="34" charset="0"/>
              </a:rPr>
              <a:t>: На данный момент проект финансируется за счет личных средств инициатора проекта. В планах – привлечение грантов и пожертвований для покрытия расходов на организацию мероприятий и развитие проекта.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Kokila" panose="020B0604020202020204" pitchFamily="34" charset="0"/>
              </a:rPr>
              <a:t>Организационные ресурсы: </a:t>
            </a:r>
            <a: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Kokila" panose="020B0604020202020204" pitchFamily="34" charset="0"/>
              </a:rPr>
              <a:t>Инициатор проекта – врач-педиатр, многодетная мама, автор блога о здоровье детей. Бренд детской одежды </a:t>
            </a:r>
            <a:r>
              <a:rPr lang="ru-RU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Kokila" panose="020B0604020202020204" pitchFamily="34" charset="0"/>
              </a:rPr>
              <a:t>Quart</a:t>
            </a:r>
            <a: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Kokila" panose="020B0604020202020204" pitchFamily="34" charset="0"/>
              </a:rPr>
              <a:t> EAST уже является частью проекта, и продукция бренда будет активно использоваться на мероприятиях (например, в рамках мастер-классов и благотворительных акций). Также в проекте участвуют волонтеры, организующие мастер-классы и акции.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Kokila" panose="020B0604020202020204" pitchFamily="34" charset="0"/>
              </a:rPr>
              <a:t>Материально-технические ресурсы</a:t>
            </a:r>
            <a: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Kokila" panose="020B0604020202020204" pitchFamily="34" charset="0"/>
              </a:rPr>
              <a:t>: На данный момент у проекта нет собственного помещения для сборов гуманитарной помощи и проведения мастер-классов. Временно мероприятия проводятся на базе воскресной школы и в партнерских организациях. В планах – аренда помещения для устойчивого функционирования проекта.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6BB69C-FEFB-7F03-2C00-7A6E1B28CB05}"/>
              </a:ext>
            </a:extLst>
          </p:cNvPr>
          <p:cNvSpPr txBox="1"/>
          <p:nvPr/>
        </p:nvSpPr>
        <p:spPr>
          <a:xfrm>
            <a:off x="452281" y="5131717"/>
            <a:ext cx="10141139" cy="1267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Kokila" panose="020B0604020202020204" pitchFamily="34" charset="0"/>
              </a:rPr>
              <a:t>Информационные ресурсы</a:t>
            </a:r>
            <a: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Kokila" panose="020B0604020202020204" pitchFamily="34" charset="0"/>
              </a:rPr>
              <a:t>: Проект будет активно использовать социальные сети (ВКонтакте, Telegram), блог о здоровье детей и локальные партнерства с местными СМИ, Центральной районной больницей (ЦРБ) и администрацией Жуковского района для распространения информации о проекте.</a:t>
            </a:r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568693" y="519694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9" name="Овал 25">
            <a:extLst>
              <a:ext uri="{FF2B5EF4-FFF2-40B4-BE49-F238E27FC236}">
                <a16:creationId xmlns:a16="http://schemas.microsoft.com/office/drawing/2014/main" id="{36C56E9E-1EE5-AF41-8154-A19F2CEB6114}"/>
              </a:ext>
            </a:extLst>
          </p:cNvPr>
          <p:cNvSpPr/>
          <p:nvPr/>
        </p:nvSpPr>
        <p:spPr>
          <a:xfrm>
            <a:off x="6423416" y="4792086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0" name="Овал 28">
            <a:extLst>
              <a:ext uri="{FF2B5EF4-FFF2-40B4-BE49-F238E27FC236}">
                <a16:creationId xmlns:a16="http://schemas.microsoft.com/office/drawing/2014/main" id="{6F5EF453-8BA8-5248-948E-4677620C92AA}"/>
              </a:ext>
            </a:extLst>
          </p:cNvPr>
          <p:cNvSpPr/>
          <p:nvPr/>
        </p:nvSpPr>
        <p:spPr>
          <a:xfrm>
            <a:off x="6423417" y="3088345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684360" y="3861889"/>
            <a:ext cx="40809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Королева Алёна Александровна, Россия, Калужская обл., Жуковский р-н, г. Жуков. 1994г.р. врач-педиатр, многодетная мама, автор блога о детском здоровье и инициатор проекта «Безопасное детство».</a:t>
            </a:r>
            <a:br>
              <a:rPr lang="ru-RU" sz="1400" dirty="0"/>
            </a:br>
            <a:r>
              <a:rPr lang="ru-RU" sz="1400" dirty="0"/>
              <a:t> Имеет опыт сотрудничества с сообществами и платформами, ориентированными на поддержку семей, такими как «</a:t>
            </a:r>
            <a:r>
              <a:rPr lang="ru-RU" sz="1400" dirty="0" err="1"/>
              <a:t>Многомама</a:t>
            </a:r>
            <a:r>
              <a:rPr lang="ru-RU" sz="1400" dirty="0"/>
              <a:t>», «Новый день». Участник регионального этапа проекта «Мама-предприниматель».</a:t>
            </a:r>
          </a:p>
          <a:p>
            <a:r>
              <a:rPr lang="en-US" sz="1400" dirty="0"/>
              <a:t>https://vk.com/alleshaa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9F1C1-09E7-8348-AB0E-43361AEC3573}"/>
              </a:ext>
            </a:extLst>
          </p:cNvPr>
          <p:cNvSpPr txBox="1"/>
          <p:nvPr/>
        </p:nvSpPr>
        <p:spPr>
          <a:xfrm>
            <a:off x="8386420" y="4498706"/>
            <a:ext cx="3426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Сандрикова</a:t>
            </a:r>
            <a:r>
              <a:rPr lang="ru-RU" sz="1400" dirty="0"/>
              <a:t> Анна Станиславовна 1995 </a:t>
            </a:r>
            <a:r>
              <a:rPr lang="ru-RU" sz="1400" dirty="0" err="1"/>
              <a:t>г.р</a:t>
            </a:r>
            <a:r>
              <a:rPr lang="ru-RU" sz="1400" dirty="0"/>
              <a:t> Педагог и творческий куратор. Проводит развивающие мастер-классы для детей, адаптирует программу под возраст и особенности участников, помогает вовлекать семьи в проект через детское творчество и совместную занятость. </a:t>
            </a:r>
            <a:r>
              <a:rPr lang="en-US" sz="1400" dirty="0"/>
              <a:t>https://vk.com/lashesobninskanna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8498163" y="1950182"/>
            <a:ext cx="3426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Королев Роман Александрович 1996г.р. Россия, Калужская обл., Жуковский р-н, г. Жуков. Координатор блока помощи в ремонтах. Организует бригаду рабочих, контролирует закупки материалов и проведение ремонтных работ в семьях, оказавшихся в трудной жизненной ситуации.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869203" y="738178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7092920" y="1397722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3" name="Рисунок 2" descr="Изображение выглядит как человек, одежда, плечо, ст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7DEC7DF-51C0-59F5-371A-5EC8A73D8F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528" t="10047" r="18551" b="53514"/>
          <a:stretch/>
        </p:blipFill>
        <p:spPr>
          <a:xfrm>
            <a:off x="1237982" y="1489335"/>
            <a:ext cx="2198529" cy="2074720"/>
          </a:xfrm>
          <a:prstGeom prst="flowChartConnector">
            <a:avLst/>
          </a:prstGeom>
        </p:spPr>
      </p:pic>
      <p:pic>
        <p:nvPicPr>
          <p:cNvPr id="19" name="Рисунок 18" descr="Изображение выглядит как одежда, в помещении, шар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489272-D8D7-C910-1078-E702220B80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859" t="22553" r="24622" b="53565"/>
          <a:stretch/>
        </p:blipFill>
        <p:spPr>
          <a:xfrm>
            <a:off x="6174827" y="4336996"/>
            <a:ext cx="1985160" cy="2002246"/>
          </a:xfrm>
          <a:prstGeom prst="flowChartConnector">
            <a:avLst/>
          </a:prstGeom>
        </p:spPr>
      </p:pic>
      <p:pic>
        <p:nvPicPr>
          <p:cNvPr id="21" name="Рисунок 20" descr="Изображение выглядит как человек, на открытом воздухе, свадьба, невес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95C36E4-9FEA-4476-C86C-47D1DFC4F8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4027" t="5750" r="10384" b="54664"/>
          <a:stretch/>
        </p:blipFill>
        <p:spPr>
          <a:xfrm>
            <a:off x="6174827" y="1984229"/>
            <a:ext cx="1984442" cy="200349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88578" y="555148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6D322-CBE5-544C-9576-5AB63A8F2DAD}"/>
              </a:ext>
            </a:extLst>
          </p:cNvPr>
          <p:cNvSpPr txBox="1"/>
          <p:nvPr/>
        </p:nvSpPr>
        <p:spPr>
          <a:xfrm>
            <a:off x="599090" y="1545021"/>
            <a:ext cx="10731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Проект реализуется в Жуковском районе Калужской области и направлен на поддержку семей с детьми, особенно многодетных.</a:t>
            </a:r>
          </a:p>
          <a:p>
            <a:endParaRPr lang="ru-RU" sz="2000" dirty="0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704193" y="3321269"/>
            <a:ext cx="10731062" cy="2848303"/>
          </a:xfrm>
          <a:prstGeom prst="roundRect">
            <a:avLst>
              <a:gd name="adj" fmla="val 6704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70752" y="3558653"/>
            <a:ext cx="9295656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низкую осведомлённость родителей о здоровье детей и трудности с одеждой и условиями проживания у нуждающихся семе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70752" y="4324794"/>
            <a:ext cx="929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нехватку доступных развивающих мероприятий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770752" y="5160779"/>
            <a:ext cx="929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трудности с одеждой и условиями проживания у нуждающихся семей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43161" y="337207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919978" y="417782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36912" y="502228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99090" y="1545021"/>
            <a:ext cx="77076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dirty="0"/>
              <a:t>• Родители (особенно многодетные)</a:t>
            </a:r>
            <a:br>
              <a:rPr lang="ru-RU" sz="2000" dirty="0"/>
            </a:br>
            <a:r>
              <a:rPr lang="ru-RU" sz="2000" dirty="0"/>
              <a:t>• Бабушки и дедушки, активно участвующие в воспитании внуков</a:t>
            </a:r>
            <a:br>
              <a:rPr lang="ru-RU" sz="2000" dirty="0"/>
            </a:br>
            <a:r>
              <a:rPr lang="ru-RU" sz="2000" dirty="0"/>
              <a:t>• Семьи, оказавшиеся в трудной жизненной ситуации</a:t>
            </a:r>
            <a:br>
              <a:rPr lang="ru-RU" sz="2000" dirty="0"/>
            </a:br>
            <a:r>
              <a:rPr lang="ru-RU" sz="2000" dirty="0"/>
              <a:t>• Семьи с детьми с ОВЗ и инвалидами</a:t>
            </a:r>
            <a:br>
              <a:rPr lang="ru-RU" sz="2000" dirty="0"/>
            </a:br>
            <a:r>
              <a:rPr lang="ru-RU" sz="2000" dirty="0"/>
              <a:t>• Жители Жуковского района Калужской области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  <a:p>
            <a:r>
              <a:rPr lang="ru-RU" sz="2000" b="1" dirty="0"/>
              <a:t>Кому и зачем мы помогаем:</a:t>
            </a:r>
            <a:br>
              <a:rPr lang="ru-RU" sz="2000" dirty="0"/>
            </a:br>
            <a:r>
              <a:rPr lang="ru-RU" sz="2000" dirty="0"/>
              <a:t>– Тем, кто заботится о здоровье и развитии детей</a:t>
            </a:r>
            <a:br>
              <a:rPr lang="ru-RU" sz="2000" dirty="0"/>
            </a:br>
            <a:r>
              <a:rPr lang="ru-RU" sz="2000" dirty="0"/>
              <a:t>– Тем, кому нужна поддержка, вдохновение и доступ к полезной информации и помощи</a:t>
            </a:r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708787" y="1027655"/>
            <a:ext cx="98917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/>
              <a:t>Проект уже запущен и активно развивается</a:t>
            </a:r>
            <a:endParaRPr lang="ru-RU" sz="2000" dirty="0"/>
          </a:p>
          <a:p>
            <a:r>
              <a:rPr lang="ru-RU" sz="2000" dirty="0"/>
              <a:t>• Ведётся блог о здоровье детей — 200+ читателей в месяц</a:t>
            </a:r>
            <a:br>
              <a:rPr lang="ru-RU" sz="2000" dirty="0"/>
            </a:br>
            <a:r>
              <a:rPr lang="ru-RU" sz="2000" dirty="0"/>
              <a:t>• Проведено 5 творческих мастер-классов — более 60 участников</a:t>
            </a:r>
            <a:br>
              <a:rPr lang="ru-RU" sz="2000" dirty="0"/>
            </a:br>
            <a:r>
              <a:rPr lang="ru-RU" sz="2000" dirty="0"/>
              <a:t>• Организованы акции по сбору одежды — передано 200+ вещей многодетным семьям</a:t>
            </a:r>
            <a:br>
              <a:rPr lang="ru-RU" sz="2000" dirty="0"/>
            </a:br>
            <a:r>
              <a:rPr lang="ru-RU" sz="2000" dirty="0"/>
              <a:t>• Сформирован список семей для ремонта, готова строительная бригада</a:t>
            </a:r>
            <a:br>
              <a:rPr lang="ru-RU" sz="2000" dirty="0"/>
            </a:br>
            <a:r>
              <a:rPr lang="ru-RU" sz="2000" dirty="0"/>
              <a:t>• Бренд </a:t>
            </a:r>
            <a:r>
              <a:rPr lang="ru-RU" sz="2000" dirty="0" err="1"/>
              <a:t>Quart</a:t>
            </a:r>
            <a:r>
              <a:rPr lang="ru-RU" sz="2000" dirty="0"/>
              <a:t> EAST участвует в благотворительных инициативах проекта</a:t>
            </a:r>
          </a:p>
        </p:txBody>
      </p:sp>
      <p:pic>
        <p:nvPicPr>
          <p:cNvPr id="3" name="Рисунок 2" descr="Изображение выглядит как одежда, Человеческое лицо, ребенок, начинающий ходить, в помещении">
            <a:extLst>
              <a:ext uri="{FF2B5EF4-FFF2-40B4-BE49-F238E27FC236}">
                <a16:creationId xmlns:a16="http://schemas.microsoft.com/office/drawing/2014/main" id="{4FA5B912-3082-F4CF-665B-B6D364971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166" y="2966647"/>
            <a:ext cx="4743180" cy="355738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 помещении, Вешалка-плечики, каморка, гардероб">
            <a:extLst>
              <a:ext uri="{FF2B5EF4-FFF2-40B4-BE49-F238E27FC236}">
                <a16:creationId xmlns:a16="http://schemas.microsoft.com/office/drawing/2014/main" id="{4AD9AEB8-9882-EE2C-BCEE-C642F336A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685" y="2548647"/>
            <a:ext cx="2918516" cy="38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2752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447472" y="1180680"/>
            <a:ext cx="11418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/>
              <a:t>Создать безопасное, заботливое и развивающее пространство для детей и их семей.</a:t>
            </a:r>
            <a:endParaRPr lang="ru-RU" sz="2000" dirty="0"/>
          </a:p>
          <a:p>
            <a:r>
              <a:rPr lang="ru-RU" sz="2000" dirty="0"/>
              <a:t>• Повышаем осведомлённость родителей о здоровье детей</a:t>
            </a:r>
            <a:br>
              <a:rPr lang="ru-RU" sz="2000" dirty="0"/>
            </a:br>
            <a:r>
              <a:rPr lang="ru-RU" sz="2000" dirty="0"/>
              <a:t>• Поддерживаем многодетные семьи через помощь, обучение и творчество</a:t>
            </a:r>
            <a:br>
              <a:rPr lang="ru-RU" sz="2000" dirty="0"/>
            </a:br>
            <a:r>
              <a:rPr lang="ru-RU" sz="2000" dirty="0"/>
              <a:t>• Объединяем медицину, социальную поддержку и детскую моду для общего блага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6DC79-4964-6472-4F25-81A33531022A}"/>
              </a:ext>
            </a:extLst>
          </p:cNvPr>
          <p:cNvSpPr txBox="1"/>
          <p:nvPr/>
        </p:nvSpPr>
        <p:spPr>
          <a:xfrm>
            <a:off x="6097622" y="2747182"/>
            <a:ext cx="609437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/>
              <a:t>✅ </a:t>
            </a:r>
            <a:r>
              <a:rPr lang="ru-RU" sz="2400" b="1" dirty="0"/>
              <a:t>Задачи проекта</a:t>
            </a:r>
          </a:p>
          <a:p>
            <a:pPr>
              <a:buNone/>
            </a:pPr>
            <a:endParaRPr lang="ru-RU" sz="2400" b="1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Повысить родительскую грамотность по вопросам здоровья детей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Организовать гуманитарную и ремонтную помощь семьям в трудной жизненной ситуации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Развивать творческие и обучающие активности для детей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Интегрировать социальный бизнес (бренд </a:t>
            </a:r>
            <a:r>
              <a:rPr lang="ru-RU" dirty="0" err="1"/>
              <a:t>Quart</a:t>
            </a:r>
            <a:r>
              <a:rPr lang="ru-RU" dirty="0"/>
              <a:t> EAST)</a:t>
            </a:r>
            <a:br>
              <a:rPr lang="ru-RU" dirty="0"/>
            </a:br>
            <a:r>
              <a:rPr lang="ru-RU" dirty="0"/>
              <a:t> в общественно полезные инициативы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Обеспечить устойчивое развитие проекта и масштабирование в регионе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06D61B-9F1B-4EC8-0DB7-9986A05F36A0}"/>
              </a:ext>
            </a:extLst>
          </p:cNvPr>
          <p:cNvSpPr txBox="1"/>
          <p:nvPr/>
        </p:nvSpPr>
        <p:spPr>
          <a:xfrm>
            <a:off x="710119" y="2747182"/>
            <a:ext cx="609437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/>
              <a:t>Цель проекта</a:t>
            </a:r>
          </a:p>
          <a:p>
            <a:pPr>
              <a:buNone/>
            </a:pPr>
            <a:endParaRPr lang="ru-RU" sz="2400" b="1" dirty="0"/>
          </a:p>
          <a:p>
            <a:pPr>
              <a:buNone/>
            </a:pPr>
            <a:r>
              <a:rPr lang="ru-RU" dirty="0"/>
              <a:t>Создание комплексной системы поддержки </a:t>
            </a:r>
            <a:br>
              <a:rPr lang="ru-RU" dirty="0"/>
            </a:br>
            <a:r>
              <a:rPr lang="ru-RU" dirty="0"/>
              <a:t>семей с детьми для:</a:t>
            </a:r>
          </a:p>
          <a:p>
            <a:pPr>
              <a:buNone/>
            </a:pPr>
            <a:endParaRPr lang="ru-RU" dirty="0"/>
          </a:p>
          <a:p>
            <a:pPr>
              <a:buFont typeface="+mj-lt"/>
              <a:buAutoNum type="arabicPeriod"/>
            </a:pPr>
            <a:r>
              <a:rPr lang="ru-RU" dirty="0"/>
              <a:t>Укрепления здоровья детей</a:t>
            </a:r>
            <a:br>
              <a:rPr lang="ru-RU" dirty="0"/>
            </a:br>
            <a:endParaRPr lang="ru-RU" dirty="0"/>
          </a:p>
          <a:p>
            <a:pPr>
              <a:buFont typeface="+mj-lt"/>
              <a:buAutoNum type="arabicPeriod"/>
            </a:pPr>
            <a:r>
              <a:rPr lang="ru-RU" dirty="0"/>
              <a:t>Развития детей через творчество и обучение</a:t>
            </a:r>
            <a:br>
              <a:rPr lang="ru-RU" dirty="0"/>
            </a:br>
            <a:endParaRPr lang="ru-RU" dirty="0"/>
          </a:p>
          <a:p>
            <a:pPr>
              <a:buFont typeface="+mj-lt"/>
              <a:buAutoNum type="arabicPeriod"/>
            </a:pPr>
            <a:r>
              <a:rPr lang="ru-RU" dirty="0"/>
              <a:t>Социальной поддержки многодетных семей</a:t>
            </a:r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FA73-FDF5-4545-9A83-B81C56B1FB7A}"/>
              </a:ext>
            </a:extLst>
          </p:cNvPr>
          <p:cNvSpPr txBox="1"/>
          <p:nvPr/>
        </p:nvSpPr>
        <p:spPr>
          <a:xfrm>
            <a:off x="599090" y="131185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Кратко и тезисно описывается суть проекта: что за проект, какая «механика» проекта, из каких инициатив/событий состоит проект, как реализуется либо будет реализовываться проекта</a:t>
            </a: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266718" y="2254942"/>
            <a:ext cx="9658564" cy="617209"/>
          </a:xfrm>
          <a:prstGeom prst="roundRect">
            <a:avLst>
              <a:gd name="adj" fmla="val 1584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Поддержка многодетных семей в Жуковском районе и за его пределами.</a:t>
            </a: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66718" y="3946210"/>
            <a:ext cx="9658564" cy="498934"/>
          </a:xfrm>
          <a:prstGeom prst="roundRect">
            <a:avLst>
              <a:gd name="adj" fmla="val 1584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Образовательные мероприятия для повышения осведомленности родителей о здоровье детей.</a:t>
            </a: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266718" y="5417408"/>
            <a:ext cx="9658564" cy="498935"/>
          </a:xfrm>
          <a:prstGeom prst="roundRect">
            <a:avLst>
              <a:gd name="adj" fmla="val 1584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Ремонт жилья для нуждающихся семей.</a:t>
            </a:r>
          </a:p>
        </p:txBody>
      </p:sp>
      <p:sp>
        <p:nvSpPr>
          <p:cNvPr id="3" name="Прямоугольник: скругленные углы 16">
            <a:extLst>
              <a:ext uri="{FF2B5EF4-FFF2-40B4-BE49-F238E27FC236}">
                <a16:creationId xmlns:a16="http://schemas.microsoft.com/office/drawing/2014/main" id="{28204C46-1D41-DAA9-49B3-60C4490B5AE2}"/>
              </a:ext>
            </a:extLst>
          </p:cNvPr>
          <p:cNvSpPr/>
          <p:nvPr/>
        </p:nvSpPr>
        <p:spPr>
          <a:xfrm>
            <a:off x="1266718" y="4637335"/>
            <a:ext cx="9658564" cy="498934"/>
          </a:xfrm>
          <a:prstGeom prst="roundRect">
            <a:avLst>
              <a:gd name="adj" fmla="val 1584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Гуманитарная помощь: сбор и передача детской одежды, игрушек.</a:t>
            </a:r>
          </a:p>
        </p:txBody>
      </p:sp>
      <p:sp>
        <p:nvSpPr>
          <p:cNvPr id="11" name="Прямоугольник: скругленные углы 16">
            <a:extLst>
              <a:ext uri="{FF2B5EF4-FFF2-40B4-BE49-F238E27FC236}">
                <a16:creationId xmlns:a16="http://schemas.microsoft.com/office/drawing/2014/main" id="{7D8C038B-DD80-0BEC-6525-5FBF8199E9B4}"/>
              </a:ext>
            </a:extLst>
          </p:cNvPr>
          <p:cNvSpPr/>
          <p:nvPr/>
        </p:nvSpPr>
        <p:spPr>
          <a:xfrm>
            <a:off x="1266718" y="3083197"/>
            <a:ext cx="9658564" cy="554050"/>
          </a:xfrm>
          <a:prstGeom prst="roundRect">
            <a:avLst>
              <a:gd name="adj" fmla="val 1584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Мастер-классы для детей, развитие творчества и обучение.</a:t>
            </a:r>
          </a:p>
        </p:txBody>
      </p:sp>
      <p:sp>
        <p:nvSpPr>
          <p:cNvPr id="12" name="Прямоугольник: скругленные углы 16">
            <a:extLst>
              <a:ext uri="{FF2B5EF4-FFF2-40B4-BE49-F238E27FC236}">
                <a16:creationId xmlns:a16="http://schemas.microsoft.com/office/drawing/2014/main" id="{9F5191A9-8EDF-0C88-814C-D7D5C33F0F6F}"/>
              </a:ext>
            </a:extLst>
          </p:cNvPr>
          <p:cNvSpPr/>
          <p:nvPr/>
        </p:nvSpPr>
        <p:spPr>
          <a:xfrm>
            <a:off x="1266718" y="6081076"/>
            <a:ext cx="9658564" cy="498935"/>
          </a:xfrm>
          <a:prstGeom prst="roundRect">
            <a:avLst>
              <a:gd name="adj" fmla="val 1584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Интеграция бренда детской одежды </a:t>
            </a:r>
            <a:r>
              <a:rPr lang="ru-RU" dirty="0" err="1"/>
              <a:t>Quart</a:t>
            </a:r>
            <a:r>
              <a:rPr lang="ru-RU" dirty="0"/>
              <a:t> EAST через социальные инициативы.</a:t>
            </a:r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60232-FEBC-9240-8017-B07BA7245877}"/>
              </a:ext>
            </a:extLst>
          </p:cNvPr>
          <p:cNvSpPr txBox="1"/>
          <p:nvPr/>
        </p:nvSpPr>
        <p:spPr>
          <a:xfrm>
            <a:off x="549636" y="1098812"/>
            <a:ext cx="10731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Запуск проекта "Детство в безопасности" включает в себя организацию стартовых мероприятий, таких как мастер-классы, сбор гуманитарной помощи и начало ремонтных работ для нуждающихся семей, с активным вовлечением местных жителей и волонтеров для создания устойчивой основы для дальнейших инициатив.</a:t>
            </a: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C99722BC-85BA-A140-9E9E-71C5F0D0B7CC}"/>
              </a:ext>
            </a:extLst>
          </p:cNvPr>
          <p:cNvSpPr/>
          <p:nvPr/>
        </p:nvSpPr>
        <p:spPr>
          <a:xfrm>
            <a:off x="599090" y="2475552"/>
            <a:ext cx="10993821" cy="1791648"/>
          </a:xfrm>
          <a:prstGeom prst="roundRect">
            <a:avLst>
              <a:gd name="adj" fmla="val 1584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2000" b="1" dirty="0"/>
              <a:t>Инструменты: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Онлайн-платформы для общения и распространения контента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Местные волонтерские сети для сбора и распределения помощи.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Платформы для проведения мастер-классов и вебинаров.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Интеграция с брендом </a:t>
            </a:r>
            <a:r>
              <a:rPr lang="ru-RU" dirty="0" err="1"/>
              <a:t>Quart</a:t>
            </a:r>
            <a:r>
              <a:rPr lang="ru-RU" dirty="0"/>
              <a:t> EAST для продвижения одежды и гуманитарной помощи.</a:t>
            </a:r>
          </a:p>
          <a:p>
            <a:endParaRPr lang="ru-RU" sz="1400" dirty="0"/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532450" y="4628839"/>
            <a:ext cx="11398468" cy="2134597"/>
          </a:xfrm>
          <a:prstGeom prst="roundRect">
            <a:avLst>
              <a:gd name="adj" fmla="val 1584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2000" b="1" dirty="0"/>
              <a:t>Последовательность:</a:t>
            </a:r>
          </a:p>
          <a:p>
            <a:r>
              <a:rPr lang="ru-RU" dirty="0"/>
              <a:t>Шаг 1: Разработка контента и запуск блога.</a:t>
            </a:r>
          </a:p>
          <a:p>
            <a:r>
              <a:rPr lang="ru-RU" dirty="0"/>
              <a:t>Шаг 2: Проведение образовательных мероприятий для родителей.</a:t>
            </a:r>
          </a:p>
          <a:p>
            <a:r>
              <a:rPr lang="ru-RU" dirty="0"/>
              <a:t>Шаг 3: Организация мастер-классов для детей и привлечение участников.</a:t>
            </a:r>
          </a:p>
          <a:p>
            <a:r>
              <a:rPr lang="ru-RU" dirty="0"/>
              <a:t>Шаг 4: Сбор и распределение гуманитарной помощи (одежда, игрушки).</a:t>
            </a:r>
          </a:p>
          <a:p>
            <a:r>
              <a:rPr lang="ru-RU" dirty="0"/>
              <a:t>Шаг 5: Начало ремонтных работ в домах нуждающихся семей.</a:t>
            </a:r>
          </a:p>
          <a:p>
            <a:r>
              <a:rPr lang="ru-RU" dirty="0"/>
              <a:t>Шаг 6: Интеграция бренда </a:t>
            </a:r>
            <a:r>
              <a:rPr lang="ru-RU" dirty="0" err="1"/>
              <a:t>Quart</a:t>
            </a:r>
            <a:r>
              <a:rPr lang="ru-RU" dirty="0"/>
              <a:t> EAST в проект через акции и распространение одежды.</a:t>
            </a:r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827485" y="115540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827485" y="243326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827485" y="334400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818168" y="4316862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827485" y="53020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189309" y="1133014"/>
            <a:ext cx="104141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Увеличение осведомленности родителей о здоровье детей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2025 год: проведение мастер-классов и вебинаров по профилактике заболеваний и здоровому образу жизни.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Будущий период: регулярное обновление контента в блоге и увеличение охвата через онлайн-мероприятия.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Социальные инициативы для многодетных семей Жуковского района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2025 год: проведение акций по сбору и обмену детской одежды и игрушек.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Будущий период: создание постоянного пункта обмена детской одежды и расширение социальных инициатив.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Масштабирование мастер-классов по детскому творчеству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2025 год: проведение мастер-классов для 50–100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Будущий период: увеличение охвата на 50%, привлечение новых детей, включая программы для детей с особыми потребностями.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Интеграция бренда детской одежды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Quart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EAST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2025 год: участие бренда в благотворительных акциях и передача одежды многодетным семьям.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Будущий период: расширение ассортимента и укрепление партнерств с другими социальными инициативами.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Ремонт жилья для нуждающихся семей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2025 год: начало ремонтных работ в домах многодетных семей Жуковского района.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Будущий период: масштабирование проекта и расширение географии социальных ремонтов на соседние районы.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3" name="Прямоугольник: скругленные углы 21">
            <a:extLst>
              <a:ext uri="{FF2B5EF4-FFF2-40B4-BE49-F238E27FC236}">
                <a16:creationId xmlns:a16="http://schemas.microsoft.com/office/drawing/2014/main" id="{3A7CE68B-577C-4AAC-A900-E40387CE20F0}"/>
              </a:ext>
            </a:extLst>
          </p:cNvPr>
          <p:cNvSpPr/>
          <p:nvPr/>
        </p:nvSpPr>
        <p:spPr>
          <a:xfrm>
            <a:off x="751490" y="2031413"/>
            <a:ext cx="10811455" cy="4416226"/>
          </a:xfrm>
          <a:prstGeom prst="roundRect">
            <a:avLst>
              <a:gd name="adj" fmla="val 1584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Развитие блога: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Ежемесячный охват более 200 читателей.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Публикации по здоровью детей, профилактике заболеваний.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Мастер-классы: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 мероприятий в 2024 году, участие более 60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Следующие мероприятия — 20-30 детей в каждой группе.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Сбор гуманитарной помощи: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Сбор 200 единиц одежды для многодетных семей.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Развитие собственного бренда детской одежды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Kokila" panose="020B0604020202020204" pitchFamily="34" charset="0"/>
              </a:rPr>
              <a:t>https://vk.com/quarteast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Ремонт жилья: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Подготовлен список семей для ремонта, бригада рабочих готова.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3067</TotalTime>
  <Words>1388</Words>
  <Application>Microsoft Office PowerPoint</Application>
  <PresentationFormat>Широкоэкранный</PresentationFormat>
  <Paragraphs>109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Dita Sweet</vt:lpstr>
      <vt:lpstr>Playfair Display</vt:lpstr>
      <vt:lpstr>Playfair Display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Алёна Королева</cp:lastModifiedBy>
  <cp:revision>7</cp:revision>
  <dcterms:created xsi:type="dcterms:W3CDTF">2025-03-26T12:04:55Z</dcterms:created>
  <dcterms:modified xsi:type="dcterms:W3CDTF">2025-04-12T22:00:49Z</dcterms:modified>
</cp:coreProperties>
</file>