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99" r:id="rId3"/>
    <p:sldId id="298" r:id="rId4"/>
    <p:sldId id="303" r:id="rId5"/>
    <p:sldId id="305" r:id="rId6"/>
    <p:sldId id="311" r:id="rId7"/>
  </p:sldIdLst>
  <p:sldSz cx="12192000" cy="6858000"/>
  <p:notesSz cx="6858000" cy="9144000"/>
  <p:embeddedFontLst>
    <p:embeddedFont>
      <p:font typeface="等线" panose="020B0604020202020204" charset="-122"/>
      <p:regular r:id="rId9"/>
      <p:bold r:id="rId10"/>
    </p:embeddedFon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等线 Light" panose="020B0604020202020204" charset="-122"/>
      <p:regular r:id="rId15"/>
    </p:embeddedFont>
  </p:embeddedFontLst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1" userDrawn="1">
          <p15:clr>
            <a:srgbClr val="FDE53C"/>
          </p15:clr>
        </p15:guide>
        <p15:guide id="2" pos="605" userDrawn="1">
          <p15:clr>
            <a:srgbClr val="FDE53C"/>
          </p15:clr>
        </p15:guide>
        <p15:guide id="3" pos="7181" userDrawn="1">
          <p15:clr>
            <a:srgbClr val="FDE53C"/>
          </p15:clr>
        </p15:guide>
        <p15:guide id="4" orient="horz" pos="3994" userDrawn="1">
          <p15:clr>
            <a:srgbClr val="FDE53C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AB4"/>
    <a:srgbClr val="61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026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643" y="341"/>
      </p:cViewPr>
      <p:guideLst>
        <p:guide orient="horz" pos="2341"/>
        <p:guide pos="605"/>
        <p:guide pos="7181"/>
        <p:guide orient="horz" pos="399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7375B-645A-4B83-93EC-8A3A766EDBB5}" type="datetimeFigureOut">
              <a:rPr lang="zh-CN" altLang="en-US" smtClean="0"/>
              <a:t>2025/3/18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BF8934-6CED-46F5-B7D3-6CA10363127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80961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431F81-BA05-4D9F-989B-53DFD02D59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t">
            <a:normAutofit/>
          </a:bodyPr>
          <a:lstStyle>
            <a:lvl1pPr algn="ctr">
              <a:defRPr sz="6000"/>
            </a:lvl1pPr>
          </a:lstStyle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8A300C4-B498-442F-B1C6-197FDEA276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en-US"/>
              <a:t>Click here to edit master subtitle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23A3BE2-8086-4E35-8247-F3B09E426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E7C54C2-2220-4FDD-96AF-9F2C86CF40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A66BEA1-0B68-49F4-8126-59565AC6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5031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7CA318F-0DBF-45E0-90D5-136565C55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E66812-0B9A-4A58-9468-3979E993C3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vert"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522063B-907C-413F-A4CE-E212B7808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46F4393-2C42-42FA-9D36-F7E9965D2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D87D32D-23B5-4784-9609-51F0849B60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58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6E22797-C0B6-4915-BE78-CC8078126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vert">
            <a:normAutofit/>
          </a:bodyPr>
          <a:lstStyle/>
          <a:p>
            <a:r>
              <a:rPr lang="en-US" altLang="en-US"/>
              <a:t>Click here to edit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B7F8D00-25E2-40C5-AA11-F5279C1C5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vert"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408FE1-BE88-465D-9061-F051E05E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BAC08D0-E6F2-4C52-8BB3-CABA848BF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822A45-3FF8-497B-AD7A-C0DF0AABA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302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0EE2D9A-4D63-4D13-A938-865B890BA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B15C652-FB6D-4495-99FD-2CF2020CD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3C848E5-5D6E-4B21-AFBD-952EF8C2F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CEE4833-B907-4159-A907-3691E9E39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82C599-96CF-4E8C-A960-9EB4F446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1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06E2D6A-7332-4D52-8A5F-66620CAF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t">
            <a:normAutofit/>
          </a:bodyPr>
          <a:lstStyle>
            <a:lvl1pPr>
              <a:defRPr sz="6000"/>
            </a:lvl1pPr>
          </a:lstStyle>
          <a:p>
            <a:r>
              <a:rPr lang="en-US" altLang="en-US"/>
              <a:t>Click here to edit master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A43D52C-39BC-47AE-94CD-82CF9F243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en-US"/>
              <a:t>Click here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1D092A-098E-4DFD-A138-477181FF0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6A43998-55BA-47E6-AB26-6413B7199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0C8F9A-AAE2-40E4-9C2C-D3BE50463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867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DC815C-4CE7-4F66-A70D-4753DBFFB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62951DC-6215-49AA-8B6B-B829990ED4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49AB4A-4D4A-45A9-A091-70A5986759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3F77B3-E445-439B-B723-4B7071886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B086ED-AEEF-43C3-8BC0-9EF627F3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97B25D9-9CEC-4C27-A193-6CF1EE9B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6152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1DB74B-24B7-445E-8B3F-4E4D74C57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927FBAD-0D46-4C08-A221-09125D7EA8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1CD9D70-8FFD-4392-BF95-9293BCB5A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806D686-42CE-4877-80D0-B4686DE440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6B477F6-2BE7-4B9E-B669-E29E1B86B4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/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FFFC983-EFEE-46CC-850B-01EDAAB60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23B2FA5-AF66-4B87-837F-F3DF17CD0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0B88DD6F-BE62-4CC5-AEB3-3D0D52CA8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632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2852F3-25C1-4ADC-8A86-BFE3D27D8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848D5A-7F32-4011-B8FC-971B46E41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0842A71-7C0B-4400-8D31-D229FCADD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2718B7-ABF8-4E0C-AA99-94641EA41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BF73DF8-7CCC-4698-9827-C6AF8134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652457A-EA83-4AD5-B047-AAFE3B798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439BB5E-FD23-40A8-B01B-61890AA4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32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521B09-306A-4124-8DC0-3227907A1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B8ABA44-D5EC-49FE-9B83-C953435D8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en-US"/>
              <a:t>Click here to edit master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419A97F0-CB04-4B7F-9B57-4533A9708C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107A36-2157-4995-8B3D-4748C8C972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7BFA846-AA4D-4977-A954-A271B57CD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B3FF89-200A-4DDF-B0BC-A57076407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27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FE6B33F-F7AC-453B-BEB1-6A8CF22FF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1E8E558-CE0D-4D89-AA9D-4AB1629AD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4FECB9-4A72-4D16-AEA7-BC7E1842CE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en-US"/>
              <a:t>Click here to edit master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61F43C-7AF4-4330-B3B2-F016011E6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>
            <a:normAutofit/>
          </a:bodyPr>
          <a:lstStyle/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47311BE-13A1-47A3-99B1-008534967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EF945F3-B6AF-4A0C-9B18-ABA257A92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85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4B7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C0D0E65-3A2E-4AA5-91F0-0304C02C8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/>
              <a:t>Click here to edit master header styles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5BA7F7A-4A94-45E3-B544-11D818100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en-US"/>
              <a:t>Click here to edit master text styles</a:t>
            </a:r>
          </a:p>
          <a:p>
            <a:pPr lvl="1"/>
            <a:r>
              <a:rPr lang="en-US" altLang="en-US"/>
              <a:t>Secondary</a:t>
            </a:r>
          </a:p>
          <a:p>
            <a:pPr lvl="2"/>
            <a:r>
              <a:rPr lang="en-US" altLang="en-US"/>
              <a:t>Level three</a:t>
            </a:r>
          </a:p>
          <a:p>
            <a:pPr lvl="3"/>
            <a:r>
              <a:rPr lang="en-US" altLang="en-US"/>
              <a:t>Level 4</a:t>
            </a:r>
          </a:p>
          <a:p>
            <a:pPr lvl="4"/>
            <a:r>
              <a:rPr lang="en-US" altLang="en-US"/>
              <a:t>Fifth grade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5DC294F-BDDF-4EEE-8C8C-646191F1CC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E8761-A14E-4E6E-B19C-D0ABAA7747FF}" type="datetimeFigureOut">
              <a:rPr lang="en-US" altLang="en-US" sz="1100" smtClean="0"/>
              <a:t>3/18/2025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A4A6414-4759-48C2-AB98-5DF25A49E1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D1D8F7A-B643-4CD8-BFB7-45FB062CAE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10F0F-E077-475B-A7EC-03CDC27F5B89}" type="slidenum">
              <a:rPr lang="en-US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78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448523" y="1013890"/>
            <a:ext cx="2630283" cy="5844110"/>
          </a:xfrm>
          <a:prstGeom prst="rect">
            <a:avLst/>
          </a:prstGeom>
          <a:solidFill>
            <a:srgbClr val="FBB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577AB8E3-1705-43F9-881E-3474D5B3B0BE}"/>
              </a:ext>
            </a:extLst>
          </p:cNvPr>
          <p:cNvSpPr/>
          <p:nvPr/>
        </p:nvSpPr>
        <p:spPr>
          <a:xfrm>
            <a:off x="0" y="0"/>
            <a:ext cx="5384800" cy="6858000"/>
          </a:xfrm>
          <a:prstGeom prst="rect">
            <a:avLst/>
          </a:prstGeom>
          <a:solidFill>
            <a:srgbClr val="91DC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6" name="图片 585">
            <a:extLst>
              <a:ext uri="{FF2B5EF4-FFF2-40B4-BE49-F238E27FC236}">
                <a16:creationId xmlns:a16="http://schemas.microsoft.com/office/drawing/2014/main" id="{A2001977-3073-4D2A-8092-C707C3DC9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8" y="3281522"/>
            <a:ext cx="5224725" cy="3475021"/>
          </a:xfrm>
          <a:prstGeom prst="rect">
            <a:avLst/>
          </a:prstGeom>
        </p:spPr>
      </p:pic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00F592FF-FC34-41AC-BD91-DCA75710EF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BB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63" name="矩形: 剪去对角 562">
            <a:extLst>
              <a:ext uri="{FF2B5EF4-FFF2-40B4-BE49-F238E27FC236}">
                <a16:creationId xmlns:a16="http://schemas.microsoft.com/office/drawing/2014/main" id="{E3A2DBB2-BC0A-4CB5-B267-9C0C416389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8" name="组合 567">
            <a:extLst>
              <a:ext uri="{FF2B5EF4-FFF2-40B4-BE49-F238E27FC236}">
                <a16:creationId xmlns:a16="http://schemas.microsoft.com/office/drawing/2014/main" id="{397ACCE9-9A83-4331-8930-FD1300B39B0F}"/>
              </a:ext>
            </a:extLst>
          </p:cNvPr>
          <p:cNvGrpSpPr/>
          <p:nvPr/>
        </p:nvGrpSpPr>
        <p:grpSpPr>
          <a:xfrm>
            <a:off x="10707535" y="520861"/>
            <a:ext cx="1101427" cy="347819"/>
            <a:chOff x="10774680" y="624840"/>
            <a:chExt cx="772160" cy="243840"/>
          </a:xfrm>
        </p:grpSpPr>
        <p:sp>
          <p:nvSpPr>
            <p:cNvPr id="565" name="箭头: V 形 564">
              <a:extLst>
                <a:ext uri="{FF2B5EF4-FFF2-40B4-BE49-F238E27FC236}">
                  <a16:creationId xmlns:a16="http://schemas.microsoft.com/office/drawing/2014/main" id="{F6085983-F1BE-40CC-8AF9-20BC55A4675B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6" name="箭头: V 形 565">
              <a:extLst>
                <a:ext uri="{FF2B5EF4-FFF2-40B4-BE49-F238E27FC236}">
                  <a16:creationId xmlns:a16="http://schemas.microsoft.com/office/drawing/2014/main" id="{B42B3BF9-DCC5-4135-A5D8-E00DFF0BF9D5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7" name="箭头: V 形 566">
              <a:extLst>
                <a:ext uri="{FF2B5EF4-FFF2-40B4-BE49-F238E27FC236}">
                  <a16:creationId xmlns:a16="http://schemas.microsoft.com/office/drawing/2014/main" id="{4431FFB7-3F7C-4B29-BD1A-BB59FB4F321B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9" name="组合 568">
            <a:extLst>
              <a:ext uri="{FF2B5EF4-FFF2-40B4-BE49-F238E27FC236}">
                <a16:creationId xmlns:a16="http://schemas.microsoft.com/office/drawing/2014/main" id="{EA4D9D19-8716-492F-B490-0E2CAB88C8CF}"/>
              </a:ext>
            </a:extLst>
          </p:cNvPr>
          <p:cNvGrpSpPr/>
          <p:nvPr/>
        </p:nvGrpSpPr>
        <p:grpSpPr>
          <a:xfrm rot="16200000">
            <a:off x="340467" y="2800555"/>
            <a:ext cx="1187627" cy="375040"/>
            <a:chOff x="10774680" y="624840"/>
            <a:chExt cx="772160" cy="243840"/>
          </a:xfrm>
          <a:solidFill>
            <a:srgbClr val="91DCF9"/>
          </a:solidFill>
        </p:grpSpPr>
        <p:sp>
          <p:nvSpPr>
            <p:cNvPr id="570" name="箭头: V 形 569">
              <a:extLst>
                <a:ext uri="{FF2B5EF4-FFF2-40B4-BE49-F238E27FC236}">
                  <a16:creationId xmlns:a16="http://schemas.microsoft.com/office/drawing/2014/main" id="{59AB17A2-AA5A-4146-B357-B5BD6CEB2D07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1" name="箭头: V 形 570">
              <a:extLst>
                <a:ext uri="{FF2B5EF4-FFF2-40B4-BE49-F238E27FC236}">
                  <a16:creationId xmlns:a16="http://schemas.microsoft.com/office/drawing/2014/main" id="{1BF599AB-4629-4CFF-8661-E380589075B8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2" name="箭头: V 形 571">
              <a:extLst>
                <a:ext uri="{FF2B5EF4-FFF2-40B4-BE49-F238E27FC236}">
                  <a16:creationId xmlns:a16="http://schemas.microsoft.com/office/drawing/2014/main" id="{31AA0718-7BA1-4827-BA36-C31204935A9F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75" name="组合 574">
            <a:extLst>
              <a:ext uri="{FF2B5EF4-FFF2-40B4-BE49-F238E27FC236}">
                <a16:creationId xmlns:a16="http://schemas.microsoft.com/office/drawing/2014/main" id="{8DCF2892-D2D9-4CB0-A01F-AB446CB77173}"/>
              </a:ext>
            </a:extLst>
          </p:cNvPr>
          <p:cNvGrpSpPr/>
          <p:nvPr/>
        </p:nvGrpSpPr>
        <p:grpSpPr>
          <a:xfrm>
            <a:off x="9011597" y="6180880"/>
            <a:ext cx="2741485" cy="177247"/>
            <a:chOff x="6388608" y="5568976"/>
            <a:chExt cx="4790435" cy="484352"/>
          </a:xfrm>
        </p:grpSpPr>
        <p:sp>
          <p:nvSpPr>
            <p:cNvPr id="573" name="矩形: 圆角 572">
              <a:extLst>
                <a:ext uri="{FF2B5EF4-FFF2-40B4-BE49-F238E27FC236}">
                  <a16:creationId xmlns:a16="http://schemas.microsoft.com/office/drawing/2014/main" id="{84A16A79-C970-433F-846A-22709978D68E}"/>
                </a:ext>
              </a:extLst>
            </p:cNvPr>
            <p:cNvSpPr/>
            <p:nvPr/>
          </p:nvSpPr>
          <p:spPr>
            <a:xfrm>
              <a:off x="9396984" y="5568976"/>
              <a:ext cx="1782059" cy="881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74" name="矩形: 圆角 573">
              <a:extLst>
                <a:ext uri="{FF2B5EF4-FFF2-40B4-BE49-F238E27FC236}">
                  <a16:creationId xmlns:a16="http://schemas.microsoft.com/office/drawing/2014/main" id="{BF040612-1A22-4E55-B94B-4C2364A7CA42}"/>
                </a:ext>
              </a:extLst>
            </p:cNvPr>
            <p:cNvSpPr/>
            <p:nvPr/>
          </p:nvSpPr>
          <p:spPr>
            <a:xfrm>
              <a:off x="6388608" y="5965216"/>
              <a:ext cx="4790435" cy="881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82" name="星形: 五角 581">
            <a:extLst>
              <a:ext uri="{FF2B5EF4-FFF2-40B4-BE49-F238E27FC236}">
                <a16:creationId xmlns:a16="http://schemas.microsoft.com/office/drawing/2014/main" id="{912FD47A-DB81-4898-BB0E-8EA51337114A}"/>
              </a:ext>
            </a:extLst>
          </p:cNvPr>
          <p:cNvSpPr/>
          <p:nvPr/>
        </p:nvSpPr>
        <p:spPr>
          <a:xfrm rot="2537298">
            <a:off x="4371837" y="874144"/>
            <a:ext cx="793802" cy="795852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星形: 五角 581">
            <a:extLst>
              <a:ext uri="{FF2B5EF4-FFF2-40B4-BE49-F238E27FC236}">
                <a16:creationId xmlns:a16="http://schemas.microsoft.com/office/drawing/2014/main" id="{E0A3B722-F4B2-421F-9B7A-19B45CEC9B63}"/>
              </a:ext>
            </a:extLst>
          </p:cNvPr>
          <p:cNvSpPr/>
          <p:nvPr/>
        </p:nvSpPr>
        <p:spPr>
          <a:xfrm rot="2537298">
            <a:off x="762902" y="5231454"/>
            <a:ext cx="513948" cy="515275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rgbClr val="FBB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1" name="组合 590">
            <a:extLst>
              <a:ext uri="{FF2B5EF4-FFF2-40B4-BE49-F238E27FC236}">
                <a16:creationId xmlns:a16="http://schemas.microsoft.com/office/drawing/2014/main" id="{404A42D6-4884-45D4-82B8-6476410DF9F6}"/>
              </a:ext>
            </a:extLst>
          </p:cNvPr>
          <p:cNvGrpSpPr/>
          <p:nvPr/>
        </p:nvGrpSpPr>
        <p:grpSpPr>
          <a:xfrm>
            <a:off x="11694662" y="3718850"/>
            <a:ext cx="114300" cy="1508760"/>
            <a:chOff x="8550592" y="-1950720"/>
            <a:chExt cx="114300" cy="1508760"/>
          </a:xfrm>
        </p:grpSpPr>
        <p:sp>
          <p:nvSpPr>
            <p:cNvPr id="584" name="椭圆 583">
              <a:extLst>
                <a:ext uri="{FF2B5EF4-FFF2-40B4-BE49-F238E27FC236}">
                  <a16:creationId xmlns:a16="http://schemas.microsoft.com/office/drawing/2014/main" id="{511EB6E7-EAFF-44A5-A22E-4FEEF83D5359}"/>
                </a:ext>
              </a:extLst>
            </p:cNvPr>
            <p:cNvSpPr/>
            <p:nvPr/>
          </p:nvSpPr>
          <p:spPr>
            <a:xfrm>
              <a:off x="8550592" y="-195072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5" name="椭圆 584">
              <a:extLst>
                <a:ext uri="{FF2B5EF4-FFF2-40B4-BE49-F238E27FC236}">
                  <a16:creationId xmlns:a16="http://schemas.microsoft.com/office/drawing/2014/main" id="{31299DC3-EA73-47D9-B978-5BD48216E99F}"/>
                </a:ext>
              </a:extLst>
            </p:cNvPr>
            <p:cNvSpPr/>
            <p:nvPr/>
          </p:nvSpPr>
          <p:spPr>
            <a:xfrm>
              <a:off x="8550592" y="-125349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椭圆 586">
              <a:extLst>
                <a:ext uri="{FF2B5EF4-FFF2-40B4-BE49-F238E27FC236}">
                  <a16:creationId xmlns:a16="http://schemas.microsoft.com/office/drawing/2014/main" id="{8B5D4602-AB67-4335-B353-9188184C9C33}"/>
                </a:ext>
              </a:extLst>
            </p:cNvPr>
            <p:cNvSpPr/>
            <p:nvPr/>
          </p:nvSpPr>
          <p:spPr>
            <a:xfrm>
              <a:off x="8550592" y="-55626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9" name="直接连接符 588">
              <a:extLst>
                <a:ext uri="{FF2B5EF4-FFF2-40B4-BE49-F238E27FC236}">
                  <a16:creationId xmlns:a16="http://schemas.microsoft.com/office/drawing/2014/main" id="{FF624C48-AFE7-4467-B99E-832C3D345E06}"/>
                </a:ext>
              </a:extLst>
            </p:cNvPr>
            <p:cNvCxnSpPr/>
            <p:nvPr/>
          </p:nvCxnSpPr>
          <p:spPr>
            <a:xfrm flipH="1">
              <a:off x="8607742" y="-179260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>
              <a:extLst>
                <a:ext uri="{FF2B5EF4-FFF2-40B4-BE49-F238E27FC236}">
                  <a16:creationId xmlns:a16="http://schemas.microsoft.com/office/drawing/2014/main" id="{25181172-2D7A-4989-85BE-E13D28454794}"/>
                </a:ext>
              </a:extLst>
            </p:cNvPr>
            <p:cNvCxnSpPr/>
            <p:nvPr/>
          </p:nvCxnSpPr>
          <p:spPr>
            <a:xfrm flipH="1">
              <a:off x="8607742" y="-109537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组合 593">
            <a:extLst>
              <a:ext uri="{FF2B5EF4-FFF2-40B4-BE49-F238E27FC236}">
                <a16:creationId xmlns:a16="http://schemas.microsoft.com/office/drawing/2014/main" id="{C8BD2248-06B7-4CFD-8AEC-6B887FBFE127}"/>
              </a:ext>
            </a:extLst>
          </p:cNvPr>
          <p:cNvGrpSpPr/>
          <p:nvPr/>
        </p:nvGrpSpPr>
        <p:grpSpPr>
          <a:xfrm rot="223778">
            <a:off x="3848458" y="2205931"/>
            <a:ext cx="8037914" cy="2141350"/>
            <a:chOff x="4699322" y="1805617"/>
            <a:chExt cx="5732286" cy="1763003"/>
          </a:xfrm>
        </p:grpSpPr>
        <p:sp>
          <p:nvSpPr>
            <p:cNvPr id="592" name="对话气泡: 圆角矩形 591">
              <a:extLst>
                <a:ext uri="{FF2B5EF4-FFF2-40B4-BE49-F238E27FC236}">
                  <a16:creationId xmlns:a16="http://schemas.microsoft.com/office/drawing/2014/main" id="{8BBD46C8-1F6B-4299-BABF-455D5B27C3AC}"/>
                </a:ext>
              </a:extLst>
            </p:cNvPr>
            <p:cNvSpPr/>
            <p:nvPr/>
          </p:nvSpPr>
          <p:spPr>
            <a:xfrm rot="20873958">
              <a:off x="4699322" y="1805617"/>
              <a:ext cx="5523941" cy="1658831"/>
            </a:xfrm>
            <a:prstGeom prst="wedgeRoundRectCallout">
              <a:avLst>
                <a:gd name="adj1" fmla="val -37312"/>
                <a:gd name="adj2" fmla="val 60614"/>
                <a:gd name="adj3" fmla="val 16667"/>
              </a:avLst>
            </a:prstGeom>
            <a:solidFill>
              <a:srgbClr val="91DCF9"/>
            </a:solidFill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3" name="对话气泡: 圆角矩形 592">
              <a:extLst>
                <a:ext uri="{FF2B5EF4-FFF2-40B4-BE49-F238E27FC236}">
                  <a16:creationId xmlns:a16="http://schemas.microsoft.com/office/drawing/2014/main" id="{552748FC-D25A-4854-BF58-BB4C2A74DEC9}"/>
                </a:ext>
              </a:extLst>
            </p:cNvPr>
            <p:cNvSpPr/>
            <p:nvPr/>
          </p:nvSpPr>
          <p:spPr>
            <a:xfrm rot="20873958">
              <a:off x="4907667" y="1909789"/>
              <a:ext cx="5523941" cy="1658831"/>
            </a:xfrm>
            <a:prstGeom prst="wedgeRoundRectCallout">
              <a:avLst>
                <a:gd name="adj1" fmla="val -37312"/>
                <a:gd name="adj2" fmla="val 6061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96" name="矩形 595">
            <a:extLst>
              <a:ext uri="{FF2B5EF4-FFF2-40B4-BE49-F238E27FC236}">
                <a16:creationId xmlns:a16="http://schemas.microsoft.com/office/drawing/2014/main" id="{2C2E542C-B2DE-4D39-9B77-12EF146B5D7A}"/>
              </a:ext>
            </a:extLst>
          </p:cNvPr>
          <p:cNvSpPr/>
          <p:nvPr/>
        </p:nvSpPr>
        <p:spPr>
          <a:xfrm>
            <a:off x="5874109" y="5440321"/>
            <a:ext cx="6000893" cy="618183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algn="r">
              <a:lnSpc>
                <a:spcPct val="150000"/>
              </a:lnSpc>
            </a:pPr>
            <a:r>
              <a:rPr lang="ru-RU" alt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Республика Крым, г. Симферополь</a:t>
            </a:r>
          </a:p>
          <a:p>
            <a:pPr algn="r">
              <a:lnSpc>
                <a:spcPct val="150000"/>
              </a:lnSpc>
            </a:pPr>
            <a:r>
              <a:rPr lang="ru-RU" altLang="en-US" sz="1200" dirty="0" smtClean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ГБУЗ РК «Симферопольский клинический родильный дом №2»</a:t>
            </a:r>
            <a:endParaRPr lang="en-US" altLang="en-US" sz="1200" dirty="0">
              <a:solidFill>
                <a:schemeClr val="bg1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9328BED5-F380-4AF7-9DFD-0338F2DE90E9}"/>
              </a:ext>
            </a:extLst>
          </p:cNvPr>
          <p:cNvSpPr txBox="1"/>
          <p:nvPr/>
        </p:nvSpPr>
        <p:spPr>
          <a:xfrm>
            <a:off x="4979786" y="2976416"/>
            <a:ext cx="6263375" cy="1362343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ru-RU" altLang="en-US" sz="4000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Source Han Sans SC"/>
                <a:ea typeface="Source Han Sans SC"/>
              </a:rPr>
              <a:t>Познавательная гинекология с Василисой</a:t>
            </a:r>
            <a:endParaRPr lang="en-US" altLang="en-US" sz="4000" spc="300" dirty="0">
              <a:solidFill>
                <a:schemeClr val="accent2">
                  <a:lumMod val="60000"/>
                  <a:lumOff val="40000"/>
                </a:schemeClr>
              </a:solidFill>
              <a:latin typeface="Source Han Sans SC"/>
              <a:ea typeface="Source Han Sans SC"/>
            </a:endParaRPr>
          </a:p>
        </p:txBody>
      </p:sp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A0E8D414-7FB7-4B9A-B2EB-82BEBB01F308}"/>
              </a:ext>
            </a:extLst>
          </p:cNvPr>
          <p:cNvGrpSpPr/>
          <p:nvPr/>
        </p:nvGrpSpPr>
        <p:grpSpPr>
          <a:xfrm>
            <a:off x="746760" y="648183"/>
            <a:ext cx="1294804" cy="879675"/>
            <a:chOff x="9549114" y="914400"/>
            <a:chExt cx="1516285" cy="1030147"/>
          </a:xfrm>
        </p:grpSpPr>
        <p:grpSp>
          <p:nvGrpSpPr>
            <p:cNvPr id="607" name="组合 606">
              <a:extLst>
                <a:ext uri="{FF2B5EF4-FFF2-40B4-BE49-F238E27FC236}">
                  <a16:creationId xmlns:a16="http://schemas.microsoft.com/office/drawing/2014/main" id="{86F11034-3FDA-4B4B-AC31-36894CB2B46E}"/>
                </a:ext>
              </a:extLst>
            </p:cNvPr>
            <p:cNvGrpSpPr/>
            <p:nvPr/>
          </p:nvGrpSpPr>
          <p:grpSpPr>
            <a:xfrm>
              <a:off x="9549114" y="914400"/>
              <a:ext cx="1516285" cy="127321"/>
              <a:chOff x="9549114" y="914400"/>
              <a:chExt cx="1516285" cy="127321"/>
            </a:xfrm>
          </p:grpSpPr>
          <p:sp>
            <p:nvSpPr>
              <p:cNvPr id="600" name="椭圆 599">
                <a:extLst>
                  <a:ext uri="{FF2B5EF4-FFF2-40B4-BE49-F238E27FC236}">
                    <a16:creationId xmlns:a16="http://schemas.microsoft.com/office/drawing/2014/main" id="{49EDB7A6-C13E-42B6-A17A-30FFFB929531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1" name="椭圆 600">
                <a:extLst>
                  <a:ext uri="{FF2B5EF4-FFF2-40B4-BE49-F238E27FC236}">
                    <a16:creationId xmlns:a16="http://schemas.microsoft.com/office/drawing/2014/main" id="{338E39D8-4EB3-443B-9CF7-9C368D2F75DC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>
                <a:extLst>
                  <a:ext uri="{FF2B5EF4-FFF2-40B4-BE49-F238E27FC236}">
                    <a16:creationId xmlns:a16="http://schemas.microsoft.com/office/drawing/2014/main" id="{46ADBE43-D8E1-467A-822B-977914038E41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3" name="椭圆 602">
                <a:extLst>
                  <a:ext uri="{FF2B5EF4-FFF2-40B4-BE49-F238E27FC236}">
                    <a16:creationId xmlns:a16="http://schemas.microsoft.com/office/drawing/2014/main" id="{832D57A8-6BB8-41CC-BFAB-7AE7314ED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>
                <a:extLst>
                  <a:ext uri="{FF2B5EF4-FFF2-40B4-BE49-F238E27FC236}">
                    <a16:creationId xmlns:a16="http://schemas.microsoft.com/office/drawing/2014/main" id="{CA493B6A-6837-4728-AAD8-5B4B56262A2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5" name="椭圆 604">
                <a:extLst>
                  <a:ext uri="{FF2B5EF4-FFF2-40B4-BE49-F238E27FC236}">
                    <a16:creationId xmlns:a16="http://schemas.microsoft.com/office/drawing/2014/main" id="{5C272907-A1A6-4F8B-A7C3-A25756C684C2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>
                <a:extLst>
                  <a:ext uri="{FF2B5EF4-FFF2-40B4-BE49-F238E27FC236}">
                    <a16:creationId xmlns:a16="http://schemas.microsoft.com/office/drawing/2014/main" id="{99513444-550F-4171-8201-1738BD950416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8" name="组合 607">
              <a:extLst>
                <a:ext uri="{FF2B5EF4-FFF2-40B4-BE49-F238E27FC236}">
                  <a16:creationId xmlns:a16="http://schemas.microsoft.com/office/drawing/2014/main" id="{E80F3110-5387-44E4-A79F-CC97B4F59642}"/>
                </a:ext>
              </a:extLst>
            </p:cNvPr>
            <p:cNvGrpSpPr/>
            <p:nvPr/>
          </p:nvGrpSpPr>
          <p:grpSpPr>
            <a:xfrm>
              <a:off x="9549114" y="1215342"/>
              <a:ext cx="1516285" cy="127321"/>
              <a:chOff x="9549114" y="914400"/>
              <a:chExt cx="1516285" cy="127321"/>
            </a:xfrm>
          </p:grpSpPr>
          <p:sp>
            <p:nvSpPr>
              <p:cNvPr id="609" name="椭圆 608">
                <a:extLst>
                  <a:ext uri="{FF2B5EF4-FFF2-40B4-BE49-F238E27FC236}">
                    <a16:creationId xmlns:a16="http://schemas.microsoft.com/office/drawing/2014/main" id="{17175B83-7877-4F96-A47F-B50C6790918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>
                <a:extLst>
                  <a:ext uri="{FF2B5EF4-FFF2-40B4-BE49-F238E27FC236}">
                    <a16:creationId xmlns:a16="http://schemas.microsoft.com/office/drawing/2014/main" id="{450FFD35-EDC9-4D94-BC73-0A054977B1C9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1" name="椭圆 610">
                <a:extLst>
                  <a:ext uri="{FF2B5EF4-FFF2-40B4-BE49-F238E27FC236}">
                    <a16:creationId xmlns:a16="http://schemas.microsoft.com/office/drawing/2014/main" id="{D74B4297-76E0-4F55-9316-D8F2293C1503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>
                <a:extLst>
                  <a:ext uri="{FF2B5EF4-FFF2-40B4-BE49-F238E27FC236}">
                    <a16:creationId xmlns:a16="http://schemas.microsoft.com/office/drawing/2014/main" id="{2BE59C47-6FC5-460E-86DB-E55E381CB3BB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3" name="椭圆 612">
                <a:extLst>
                  <a:ext uri="{FF2B5EF4-FFF2-40B4-BE49-F238E27FC236}">
                    <a16:creationId xmlns:a16="http://schemas.microsoft.com/office/drawing/2014/main" id="{E3E233B3-0CA9-453D-BA27-B3C6B2EB7ABD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>
                <a:extLst>
                  <a:ext uri="{FF2B5EF4-FFF2-40B4-BE49-F238E27FC236}">
                    <a16:creationId xmlns:a16="http://schemas.microsoft.com/office/drawing/2014/main" id="{C7E29D18-E6E5-49BD-B495-C3FBD71D9F78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5" name="椭圆 614">
                <a:extLst>
                  <a:ext uri="{FF2B5EF4-FFF2-40B4-BE49-F238E27FC236}">
                    <a16:creationId xmlns:a16="http://schemas.microsoft.com/office/drawing/2014/main" id="{EDD55E47-82B1-46B1-A665-EDB8788F3D4D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6" name="组合 615">
              <a:extLst>
                <a:ext uri="{FF2B5EF4-FFF2-40B4-BE49-F238E27FC236}">
                  <a16:creationId xmlns:a16="http://schemas.microsoft.com/office/drawing/2014/main" id="{3079A11A-4B82-4512-815C-9ADCD35646F9}"/>
                </a:ext>
              </a:extLst>
            </p:cNvPr>
            <p:cNvGrpSpPr/>
            <p:nvPr/>
          </p:nvGrpSpPr>
          <p:grpSpPr>
            <a:xfrm>
              <a:off x="9549114" y="1516284"/>
              <a:ext cx="1516285" cy="127321"/>
              <a:chOff x="9549114" y="914400"/>
              <a:chExt cx="1516285" cy="127321"/>
            </a:xfrm>
          </p:grpSpPr>
          <p:sp>
            <p:nvSpPr>
              <p:cNvPr id="617" name="椭圆 616">
                <a:extLst>
                  <a:ext uri="{FF2B5EF4-FFF2-40B4-BE49-F238E27FC236}">
                    <a16:creationId xmlns:a16="http://schemas.microsoft.com/office/drawing/2014/main" id="{8F5F1D09-41FE-4EBE-95C0-26789D504BB3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8" name="椭圆 617">
                <a:extLst>
                  <a:ext uri="{FF2B5EF4-FFF2-40B4-BE49-F238E27FC236}">
                    <a16:creationId xmlns:a16="http://schemas.microsoft.com/office/drawing/2014/main" id="{769958DE-5F0E-4C82-BE6D-9419B0803BBA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9" name="椭圆 618">
                <a:extLst>
                  <a:ext uri="{FF2B5EF4-FFF2-40B4-BE49-F238E27FC236}">
                    <a16:creationId xmlns:a16="http://schemas.microsoft.com/office/drawing/2014/main" id="{5E02CC4E-E03D-4181-AF5E-92EE0D4F3792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0" name="椭圆 619">
                <a:extLst>
                  <a:ext uri="{FF2B5EF4-FFF2-40B4-BE49-F238E27FC236}">
                    <a16:creationId xmlns:a16="http://schemas.microsoft.com/office/drawing/2014/main" id="{3750E6A2-20FE-4F47-906B-953225C2CBA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1" name="椭圆 620">
                <a:extLst>
                  <a:ext uri="{FF2B5EF4-FFF2-40B4-BE49-F238E27FC236}">
                    <a16:creationId xmlns:a16="http://schemas.microsoft.com/office/drawing/2014/main" id="{8EA640C4-9960-4B36-88B9-88CC9119719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2" name="椭圆 621">
                <a:extLst>
                  <a:ext uri="{FF2B5EF4-FFF2-40B4-BE49-F238E27FC236}">
                    <a16:creationId xmlns:a16="http://schemas.microsoft.com/office/drawing/2014/main" id="{F3620752-6390-4189-B7F6-8770E41ACF60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3" name="椭圆 622">
                <a:extLst>
                  <a:ext uri="{FF2B5EF4-FFF2-40B4-BE49-F238E27FC236}">
                    <a16:creationId xmlns:a16="http://schemas.microsoft.com/office/drawing/2014/main" id="{388B74D9-57FA-4F98-9F17-D1781F2BDC7A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4" name="组合 623">
              <a:extLst>
                <a:ext uri="{FF2B5EF4-FFF2-40B4-BE49-F238E27FC236}">
                  <a16:creationId xmlns:a16="http://schemas.microsoft.com/office/drawing/2014/main" id="{F78BC8EE-D99A-439B-8F03-14E7E9DC089B}"/>
                </a:ext>
              </a:extLst>
            </p:cNvPr>
            <p:cNvGrpSpPr/>
            <p:nvPr/>
          </p:nvGrpSpPr>
          <p:grpSpPr>
            <a:xfrm>
              <a:off x="9549114" y="1817226"/>
              <a:ext cx="1516285" cy="127321"/>
              <a:chOff x="9549114" y="914400"/>
              <a:chExt cx="1516285" cy="127321"/>
            </a:xfrm>
          </p:grpSpPr>
          <p:sp>
            <p:nvSpPr>
              <p:cNvPr id="625" name="椭圆 624">
                <a:extLst>
                  <a:ext uri="{FF2B5EF4-FFF2-40B4-BE49-F238E27FC236}">
                    <a16:creationId xmlns:a16="http://schemas.microsoft.com/office/drawing/2014/main" id="{2E5A1FCA-27B7-4198-BB99-61F29A90615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6" name="椭圆 625">
                <a:extLst>
                  <a:ext uri="{FF2B5EF4-FFF2-40B4-BE49-F238E27FC236}">
                    <a16:creationId xmlns:a16="http://schemas.microsoft.com/office/drawing/2014/main" id="{E30AFC79-4FA0-4531-8AEF-1C122F1FC962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7" name="椭圆 626">
                <a:extLst>
                  <a:ext uri="{FF2B5EF4-FFF2-40B4-BE49-F238E27FC236}">
                    <a16:creationId xmlns:a16="http://schemas.microsoft.com/office/drawing/2014/main" id="{9F713720-82F8-437E-BA95-02D78E0471FE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8" name="椭圆 627">
                <a:extLst>
                  <a:ext uri="{FF2B5EF4-FFF2-40B4-BE49-F238E27FC236}">
                    <a16:creationId xmlns:a16="http://schemas.microsoft.com/office/drawing/2014/main" id="{E7FD4BB1-0CC2-4D06-9BED-6DA6BC055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9" name="椭圆 628">
                <a:extLst>
                  <a:ext uri="{FF2B5EF4-FFF2-40B4-BE49-F238E27FC236}">
                    <a16:creationId xmlns:a16="http://schemas.microsoft.com/office/drawing/2014/main" id="{D2C5A84D-7AB6-4229-B8CB-4A98E5237C4A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0" name="椭圆 629">
                <a:extLst>
                  <a:ext uri="{FF2B5EF4-FFF2-40B4-BE49-F238E27FC236}">
                    <a16:creationId xmlns:a16="http://schemas.microsoft.com/office/drawing/2014/main" id="{3740CAF8-2DEF-4ED3-B6CA-0AF04DF5A89D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1" name="椭圆 630">
                <a:extLst>
                  <a:ext uri="{FF2B5EF4-FFF2-40B4-BE49-F238E27FC236}">
                    <a16:creationId xmlns:a16="http://schemas.microsoft.com/office/drawing/2014/main" id="{4BA7AE2A-3390-4B8C-A3AF-B69C0D5E6DBF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3" name="星形: 五角 581">
            <a:extLst>
              <a:ext uri="{FF2B5EF4-FFF2-40B4-BE49-F238E27FC236}">
                <a16:creationId xmlns:a16="http://schemas.microsoft.com/office/drawing/2014/main" id="{3B66D6A4-5DBF-461C-86E8-85E41CE2FD06}"/>
              </a:ext>
            </a:extLst>
          </p:cNvPr>
          <p:cNvSpPr/>
          <p:nvPr/>
        </p:nvSpPr>
        <p:spPr>
          <a:xfrm rot="2537298">
            <a:off x="10895312" y="1194818"/>
            <a:ext cx="479410" cy="480648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4" name="矩形 633">
            <a:extLst>
              <a:ext uri="{FF2B5EF4-FFF2-40B4-BE49-F238E27FC236}">
                <a16:creationId xmlns:a16="http://schemas.microsoft.com/office/drawing/2014/main" id="{DC3B4B46-1305-4C5F-8A3A-A32E693BA6F2}"/>
              </a:ext>
            </a:extLst>
          </p:cNvPr>
          <p:cNvSpPr/>
          <p:nvPr/>
        </p:nvSpPr>
        <p:spPr>
          <a:xfrm>
            <a:off x="5314543" y="2485740"/>
            <a:ext cx="5463250" cy="42415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2000" dirty="0" smtClean="0">
                <a:solidFill>
                  <a:srgbClr val="FE9F9B"/>
                </a:solidFill>
                <a:latin typeface="Century Gothic" panose="020B0502020202020204" pitchFamily="34" charset="0"/>
                <a:cs typeface="+mn-ea"/>
                <a:sym typeface="+mn-lt"/>
              </a:rPr>
              <a:t>КОНКУРСНЫЙ ПРОЕКТ</a:t>
            </a:r>
            <a:endParaRPr lang="zh-CN" altLang="en-US" sz="2000" dirty="0">
              <a:solidFill>
                <a:srgbClr val="FE9F9B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635" name="矩形 634">
            <a:extLst>
              <a:ext uri="{FF2B5EF4-FFF2-40B4-BE49-F238E27FC236}">
                <a16:creationId xmlns:a16="http://schemas.microsoft.com/office/drawing/2014/main" id="{79915BFA-5EC0-414A-9B31-4541C4EFF728}"/>
              </a:ext>
            </a:extLst>
          </p:cNvPr>
          <p:cNvSpPr/>
          <p:nvPr/>
        </p:nvSpPr>
        <p:spPr>
          <a:xfrm>
            <a:off x="5408203" y="4656329"/>
            <a:ext cx="5647151" cy="566898"/>
          </a:xfrm>
          <a:prstGeom prst="rect">
            <a:avLst/>
          </a:prstGeom>
        </p:spPr>
        <p:txBody>
          <a:bodyPr wrap="square">
            <a:normAutofit fontScale="62500" lnSpcReduction="20000"/>
          </a:bodyPr>
          <a:lstStyle/>
          <a:p>
            <a:pPr algn="ctr">
              <a:lnSpc>
                <a:spcPct val="120000"/>
              </a:lnSpc>
            </a:pPr>
            <a:r>
              <a:rPr lang="ru-RU" altLang="en-US" sz="2700" dirty="0" smtClean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Автор проекта</a:t>
            </a:r>
            <a:r>
              <a:rPr lang="en-US" altLang="en-US" sz="2700" dirty="0" smtClean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: </a:t>
            </a:r>
            <a:r>
              <a:rPr lang="ru-RU" altLang="en-US" sz="2700" dirty="0" smtClean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Чекменёва Марина Андреевна</a:t>
            </a:r>
            <a:endParaRPr lang="zh-CN" altLang="en-US" sz="2800" dirty="0">
              <a:solidFill>
                <a:schemeClr val="bg1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4834" y="1278494"/>
            <a:ext cx="2423972" cy="5559952"/>
          </a:xfrm>
          <a:prstGeom prst="rect">
            <a:avLst/>
          </a:prstGeom>
        </p:spPr>
      </p:pic>
      <p:sp>
        <p:nvSpPr>
          <p:cNvPr id="79" name="文本框 597">
            <a:extLst>
              <a:ext uri="{FF2B5EF4-FFF2-40B4-BE49-F238E27FC236}">
                <a16:creationId xmlns:a16="http://schemas.microsoft.com/office/drawing/2014/main" id="{9328BED5-F380-4AF7-9DFD-0338F2DE90E9}"/>
              </a:ext>
            </a:extLst>
          </p:cNvPr>
          <p:cNvSpPr txBox="1"/>
          <p:nvPr/>
        </p:nvSpPr>
        <p:spPr>
          <a:xfrm>
            <a:off x="4951086" y="2962422"/>
            <a:ext cx="6263375" cy="1362343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ru-RU" altLang="en-US" sz="4000" spc="300" dirty="0">
                <a:solidFill>
                  <a:srgbClr val="00B0F0"/>
                </a:solidFill>
                <a:latin typeface="Source Han Sans SC"/>
                <a:ea typeface="Source Han Sans SC"/>
              </a:rPr>
              <a:t>Познавательная гинекология с Василисой</a:t>
            </a:r>
            <a:endParaRPr lang="en-US" altLang="en-US" sz="4000" spc="300" dirty="0">
              <a:solidFill>
                <a:srgbClr val="00B0F0"/>
              </a:solidFill>
              <a:latin typeface="Source Han Sans SC"/>
              <a:ea typeface="Source Han Sans SC"/>
            </a:endParaRPr>
          </a:p>
        </p:txBody>
      </p:sp>
    </p:spTree>
    <p:extLst>
      <p:ext uri="{BB962C8B-B14F-4D97-AF65-F5344CB8AC3E}">
        <p14:creationId xmlns:p14="http://schemas.microsoft.com/office/powerpoint/2010/main" val="262376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 animBg="1"/>
      <p:bldP spid="583" grpId="0" animBg="1"/>
      <p:bldP spid="596" grpId="0"/>
      <p:bldP spid="633" grpId="0" animBg="1"/>
      <p:bldP spid="634" grpId="0"/>
      <p:bldP spid="6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77AB8E3-1705-43F9-881E-3474D5B3B0BE}"/>
              </a:ext>
            </a:extLst>
          </p:cNvPr>
          <p:cNvSpPr/>
          <p:nvPr/>
        </p:nvSpPr>
        <p:spPr>
          <a:xfrm>
            <a:off x="0" y="0"/>
            <a:ext cx="5384800" cy="6858000"/>
          </a:xfrm>
          <a:prstGeom prst="rect">
            <a:avLst/>
          </a:prstGeom>
          <a:solidFill>
            <a:srgbClr val="91DC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6" name="图片 585">
            <a:extLst>
              <a:ext uri="{FF2B5EF4-FFF2-40B4-BE49-F238E27FC236}">
                <a16:creationId xmlns:a16="http://schemas.microsoft.com/office/drawing/2014/main" id="{A2001977-3073-4D2A-8092-C707C3DC9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8" y="167932"/>
            <a:ext cx="5224725" cy="3475021"/>
          </a:xfrm>
          <a:prstGeom prst="rect">
            <a:avLst/>
          </a:prstGeom>
        </p:spPr>
      </p:pic>
      <p:grpSp>
        <p:nvGrpSpPr>
          <p:cNvPr id="9" name="组合 8">
            <a:extLst>
              <a:ext uri="{FF2B5EF4-FFF2-40B4-BE49-F238E27FC236}">
                <a16:creationId xmlns:a16="http://schemas.microsoft.com/office/drawing/2014/main" id="{A05E78F5-0082-42D5-AB00-344B04C57A33}"/>
              </a:ext>
            </a:extLst>
          </p:cNvPr>
          <p:cNvGrpSpPr/>
          <p:nvPr/>
        </p:nvGrpSpPr>
        <p:grpSpPr>
          <a:xfrm flipV="1"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矩形: 剪去对角 12">
              <a:extLst>
                <a:ext uri="{FF2B5EF4-FFF2-40B4-BE49-F238E27FC236}">
                  <a16:creationId xmlns:a16="http://schemas.microsoft.com/office/drawing/2014/main" id="{00F592FF-FC34-41AC-BD91-DCA75710EF4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snip2DiagRect">
              <a:avLst>
                <a:gd name="adj1" fmla="val 0"/>
                <a:gd name="adj2" fmla="val 50000"/>
              </a:avLst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3" name="矩形: 剪去对角 562">
              <a:extLst>
                <a:ext uri="{FF2B5EF4-FFF2-40B4-BE49-F238E27FC236}">
                  <a16:creationId xmlns:a16="http://schemas.microsoft.com/office/drawing/2014/main" id="{E3A2DBB2-BC0A-4CB5-B267-9C0C4163899B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snip2DiagRect">
              <a:avLst>
                <a:gd name="adj1" fmla="val 0"/>
                <a:gd name="adj2" fmla="val 50000"/>
              </a:avLst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8" name="组合 567">
            <a:extLst>
              <a:ext uri="{FF2B5EF4-FFF2-40B4-BE49-F238E27FC236}">
                <a16:creationId xmlns:a16="http://schemas.microsoft.com/office/drawing/2014/main" id="{397ACCE9-9A83-4331-8930-FD1300B39B0F}"/>
              </a:ext>
            </a:extLst>
          </p:cNvPr>
          <p:cNvGrpSpPr/>
          <p:nvPr/>
        </p:nvGrpSpPr>
        <p:grpSpPr>
          <a:xfrm>
            <a:off x="10707535" y="520861"/>
            <a:ext cx="1101427" cy="347819"/>
            <a:chOff x="10774680" y="624840"/>
            <a:chExt cx="772160" cy="243840"/>
          </a:xfrm>
          <a:solidFill>
            <a:srgbClr val="97E5FF"/>
          </a:solidFill>
        </p:grpSpPr>
        <p:sp>
          <p:nvSpPr>
            <p:cNvPr id="565" name="箭头: V 形 564">
              <a:extLst>
                <a:ext uri="{FF2B5EF4-FFF2-40B4-BE49-F238E27FC236}">
                  <a16:creationId xmlns:a16="http://schemas.microsoft.com/office/drawing/2014/main" id="{F6085983-F1BE-40CC-8AF9-20BC55A4675B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6" name="箭头: V 形 565">
              <a:extLst>
                <a:ext uri="{FF2B5EF4-FFF2-40B4-BE49-F238E27FC236}">
                  <a16:creationId xmlns:a16="http://schemas.microsoft.com/office/drawing/2014/main" id="{B42B3BF9-DCC5-4135-A5D8-E00DFF0BF9D5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7" name="箭头: V 形 566">
              <a:extLst>
                <a:ext uri="{FF2B5EF4-FFF2-40B4-BE49-F238E27FC236}">
                  <a16:creationId xmlns:a16="http://schemas.microsoft.com/office/drawing/2014/main" id="{4431FFB7-3F7C-4B29-BD1A-BB59FB4F321B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9" name="组合 568">
            <a:extLst>
              <a:ext uri="{FF2B5EF4-FFF2-40B4-BE49-F238E27FC236}">
                <a16:creationId xmlns:a16="http://schemas.microsoft.com/office/drawing/2014/main" id="{EA4D9D19-8716-492F-B490-0E2CAB88C8CF}"/>
              </a:ext>
            </a:extLst>
          </p:cNvPr>
          <p:cNvGrpSpPr/>
          <p:nvPr/>
        </p:nvGrpSpPr>
        <p:grpSpPr>
          <a:xfrm rot="16200000">
            <a:off x="288384" y="1165184"/>
            <a:ext cx="1187627" cy="375040"/>
            <a:chOff x="10774680" y="624840"/>
            <a:chExt cx="772160" cy="243840"/>
          </a:xfrm>
          <a:solidFill>
            <a:schemeClr val="bg1"/>
          </a:solidFill>
        </p:grpSpPr>
        <p:sp>
          <p:nvSpPr>
            <p:cNvPr id="570" name="箭头: V 形 569">
              <a:extLst>
                <a:ext uri="{FF2B5EF4-FFF2-40B4-BE49-F238E27FC236}">
                  <a16:creationId xmlns:a16="http://schemas.microsoft.com/office/drawing/2014/main" id="{59AB17A2-AA5A-4146-B357-B5BD6CEB2D07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1" name="箭头: V 形 570">
              <a:extLst>
                <a:ext uri="{FF2B5EF4-FFF2-40B4-BE49-F238E27FC236}">
                  <a16:creationId xmlns:a16="http://schemas.microsoft.com/office/drawing/2014/main" id="{1BF599AB-4629-4CFF-8661-E380589075B8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2" name="箭头: V 形 571">
              <a:extLst>
                <a:ext uri="{FF2B5EF4-FFF2-40B4-BE49-F238E27FC236}">
                  <a16:creationId xmlns:a16="http://schemas.microsoft.com/office/drawing/2014/main" id="{31AA0718-7BA1-4827-BA36-C31204935A9F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2" name="星形: 五角 581">
            <a:extLst>
              <a:ext uri="{FF2B5EF4-FFF2-40B4-BE49-F238E27FC236}">
                <a16:creationId xmlns:a16="http://schemas.microsoft.com/office/drawing/2014/main" id="{912FD47A-DB81-4898-BB0E-8EA51337114A}"/>
              </a:ext>
            </a:extLst>
          </p:cNvPr>
          <p:cNvSpPr/>
          <p:nvPr/>
        </p:nvSpPr>
        <p:spPr>
          <a:xfrm rot="2537298">
            <a:off x="5684044" y="1316219"/>
            <a:ext cx="636086" cy="637729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星形: 五角 581">
            <a:extLst>
              <a:ext uri="{FF2B5EF4-FFF2-40B4-BE49-F238E27FC236}">
                <a16:creationId xmlns:a16="http://schemas.microsoft.com/office/drawing/2014/main" id="{E0A3B722-F4B2-421F-9B7A-19B45CEC9B63}"/>
              </a:ext>
            </a:extLst>
          </p:cNvPr>
          <p:cNvSpPr/>
          <p:nvPr/>
        </p:nvSpPr>
        <p:spPr>
          <a:xfrm rot="2537298">
            <a:off x="762902" y="4617994"/>
            <a:ext cx="513948" cy="515275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rgbClr val="9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1" name="组合 590">
            <a:extLst>
              <a:ext uri="{FF2B5EF4-FFF2-40B4-BE49-F238E27FC236}">
                <a16:creationId xmlns:a16="http://schemas.microsoft.com/office/drawing/2014/main" id="{404A42D6-4884-45D4-82B8-6476410DF9F6}"/>
              </a:ext>
            </a:extLst>
          </p:cNvPr>
          <p:cNvGrpSpPr/>
          <p:nvPr/>
        </p:nvGrpSpPr>
        <p:grpSpPr>
          <a:xfrm>
            <a:off x="11694662" y="4866489"/>
            <a:ext cx="114300" cy="1508760"/>
            <a:chOff x="8550592" y="-1950720"/>
            <a:chExt cx="114300" cy="1508760"/>
          </a:xfrm>
        </p:grpSpPr>
        <p:sp>
          <p:nvSpPr>
            <p:cNvPr id="584" name="椭圆 583">
              <a:extLst>
                <a:ext uri="{FF2B5EF4-FFF2-40B4-BE49-F238E27FC236}">
                  <a16:creationId xmlns:a16="http://schemas.microsoft.com/office/drawing/2014/main" id="{511EB6E7-EAFF-44A5-A22E-4FEEF83D5359}"/>
                </a:ext>
              </a:extLst>
            </p:cNvPr>
            <p:cNvSpPr/>
            <p:nvPr/>
          </p:nvSpPr>
          <p:spPr>
            <a:xfrm>
              <a:off x="8550592" y="-195072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5" name="椭圆 584">
              <a:extLst>
                <a:ext uri="{FF2B5EF4-FFF2-40B4-BE49-F238E27FC236}">
                  <a16:creationId xmlns:a16="http://schemas.microsoft.com/office/drawing/2014/main" id="{31299DC3-EA73-47D9-B978-5BD48216E99F}"/>
                </a:ext>
              </a:extLst>
            </p:cNvPr>
            <p:cNvSpPr/>
            <p:nvPr/>
          </p:nvSpPr>
          <p:spPr>
            <a:xfrm>
              <a:off x="8550592" y="-125349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椭圆 586">
              <a:extLst>
                <a:ext uri="{FF2B5EF4-FFF2-40B4-BE49-F238E27FC236}">
                  <a16:creationId xmlns:a16="http://schemas.microsoft.com/office/drawing/2014/main" id="{8B5D4602-AB67-4335-B353-9188184C9C33}"/>
                </a:ext>
              </a:extLst>
            </p:cNvPr>
            <p:cNvSpPr/>
            <p:nvPr/>
          </p:nvSpPr>
          <p:spPr>
            <a:xfrm>
              <a:off x="8550592" y="-55626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9" name="直接连接符 588">
              <a:extLst>
                <a:ext uri="{FF2B5EF4-FFF2-40B4-BE49-F238E27FC236}">
                  <a16:creationId xmlns:a16="http://schemas.microsoft.com/office/drawing/2014/main" id="{FF624C48-AFE7-4467-B99E-832C3D345E06}"/>
                </a:ext>
              </a:extLst>
            </p:cNvPr>
            <p:cNvCxnSpPr/>
            <p:nvPr/>
          </p:nvCxnSpPr>
          <p:spPr>
            <a:xfrm flipH="1">
              <a:off x="8607742" y="-179260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>
              <a:extLst>
                <a:ext uri="{FF2B5EF4-FFF2-40B4-BE49-F238E27FC236}">
                  <a16:creationId xmlns:a16="http://schemas.microsoft.com/office/drawing/2014/main" id="{25181172-2D7A-4989-85BE-E13D28454794}"/>
                </a:ext>
              </a:extLst>
            </p:cNvPr>
            <p:cNvCxnSpPr/>
            <p:nvPr/>
          </p:nvCxnSpPr>
          <p:spPr>
            <a:xfrm flipH="1">
              <a:off x="8607742" y="-109537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组合 593">
            <a:extLst>
              <a:ext uri="{FF2B5EF4-FFF2-40B4-BE49-F238E27FC236}">
                <a16:creationId xmlns:a16="http://schemas.microsoft.com/office/drawing/2014/main" id="{C8BD2248-06B7-4CFD-8AEC-6B887FBFE127}"/>
              </a:ext>
            </a:extLst>
          </p:cNvPr>
          <p:cNvGrpSpPr/>
          <p:nvPr/>
        </p:nvGrpSpPr>
        <p:grpSpPr>
          <a:xfrm rot="223778">
            <a:off x="907942" y="2579991"/>
            <a:ext cx="5450079" cy="1676206"/>
            <a:chOff x="4699322" y="1805617"/>
            <a:chExt cx="5732286" cy="1763003"/>
          </a:xfrm>
        </p:grpSpPr>
        <p:sp>
          <p:nvSpPr>
            <p:cNvPr id="592" name="对话气泡: 圆角矩形 591">
              <a:extLst>
                <a:ext uri="{FF2B5EF4-FFF2-40B4-BE49-F238E27FC236}">
                  <a16:creationId xmlns:a16="http://schemas.microsoft.com/office/drawing/2014/main" id="{8BBD46C8-1F6B-4299-BABF-455D5B27C3AC}"/>
                </a:ext>
              </a:extLst>
            </p:cNvPr>
            <p:cNvSpPr/>
            <p:nvPr/>
          </p:nvSpPr>
          <p:spPr>
            <a:xfrm rot="20873958">
              <a:off x="4699322" y="1805617"/>
              <a:ext cx="5523941" cy="1658831"/>
            </a:xfrm>
            <a:prstGeom prst="wedgeRoundRectCallout">
              <a:avLst>
                <a:gd name="adj1" fmla="val -37312"/>
                <a:gd name="adj2" fmla="val 60614"/>
                <a:gd name="adj3" fmla="val 16667"/>
              </a:avLst>
            </a:prstGeom>
            <a:solidFill>
              <a:srgbClr val="91DCF9"/>
            </a:solidFill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3" name="对话气泡: 圆角矩形 592">
              <a:extLst>
                <a:ext uri="{FF2B5EF4-FFF2-40B4-BE49-F238E27FC236}">
                  <a16:creationId xmlns:a16="http://schemas.microsoft.com/office/drawing/2014/main" id="{552748FC-D25A-4854-BF58-BB4C2A74DEC9}"/>
                </a:ext>
              </a:extLst>
            </p:cNvPr>
            <p:cNvSpPr/>
            <p:nvPr/>
          </p:nvSpPr>
          <p:spPr>
            <a:xfrm rot="20873958">
              <a:off x="4907667" y="1909789"/>
              <a:ext cx="5523941" cy="1658831"/>
            </a:xfrm>
            <a:prstGeom prst="wedgeRoundRectCallout">
              <a:avLst>
                <a:gd name="adj1" fmla="val -37312"/>
                <a:gd name="adj2" fmla="val 6061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A0E8D414-7FB7-4B9A-B2EB-82BEBB01F308}"/>
              </a:ext>
            </a:extLst>
          </p:cNvPr>
          <p:cNvGrpSpPr/>
          <p:nvPr/>
        </p:nvGrpSpPr>
        <p:grpSpPr>
          <a:xfrm>
            <a:off x="746760" y="5526912"/>
            <a:ext cx="1294804" cy="879675"/>
            <a:chOff x="9549114" y="914400"/>
            <a:chExt cx="1516285" cy="1030147"/>
          </a:xfrm>
        </p:grpSpPr>
        <p:grpSp>
          <p:nvGrpSpPr>
            <p:cNvPr id="607" name="组合 606">
              <a:extLst>
                <a:ext uri="{FF2B5EF4-FFF2-40B4-BE49-F238E27FC236}">
                  <a16:creationId xmlns:a16="http://schemas.microsoft.com/office/drawing/2014/main" id="{86F11034-3FDA-4B4B-AC31-36894CB2B46E}"/>
                </a:ext>
              </a:extLst>
            </p:cNvPr>
            <p:cNvGrpSpPr/>
            <p:nvPr/>
          </p:nvGrpSpPr>
          <p:grpSpPr>
            <a:xfrm>
              <a:off x="9549114" y="914400"/>
              <a:ext cx="1516285" cy="127321"/>
              <a:chOff x="9549114" y="914400"/>
              <a:chExt cx="1516285" cy="127321"/>
            </a:xfrm>
          </p:grpSpPr>
          <p:sp>
            <p:nvSpPr>
              <p:cNvPr id="600" name="椭圆 599">
                <a:extLst>
                  <a:ext uri="{FF2B5EF4-FFF2-40B4-BE49-F238E27FC236}">
                    <a16:creationId xmlns:a16="http://schemas.microsoft.com/office/drawing/2014/main" id="{49EDB7A6-C13E-42B6-A17A-30FFFB929531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1" name="椭圆 600">
                <a:extLst>
                  <a:ext uri="{FF2B5EF4-FFF2-40B4-BE49-F238E27FC236}">
                    <a16:creationId xmlns:a16="http://schemas.microsoft.com/office/drawing/2014/main" id="{338E39D8-4EB3-443B-9CF7-9C368D2F75DC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>
                <a:extLst>
                  <a:ext uri="{FF2B5EF4-FFF2-40B4-BE49-F238E27FC236}">
                    <a16:creationId xmlns:a16="http://schemas.microsoft.com/office/drawing/2014/main" id="{46ADBE43-D8E1-467A-822B-977914038E41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3" name="椭圆 602">
                <a:extLst>
                  <a:ext uri="{FF2B5EF4-FFF2-40B4-BE49-F238E27FC236}">
                    <a16:creationId xmlns:a16="http://schemas.microsoft.com/office/drawing/2014/main" id="{832D57A8-6BB8-41CC-BFAB-7AE7314ED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>
                <a:extLst>
                  <a:ext uri="{FF2B5EF4-FFF2-40B4-BE49-F238E27FC236}">
                    <a16:creationId xmlns:a16="http://schemas.microsoft.com/office/drawing/2014/main" id="{CA493B6A-6837-4728-AAD8-5B4B56262A2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5" name="椭圆 604">
                <a:extLst>
                  <a:ext uri="{FF2B5EF4-FFF2-40B4-BE49-F238E27FC236}">
                    <a16:creationId xmlns:a16="http://schemas.microsoft.com/office/drawing/2014/main" id="{5C272907-A1A6-4F8B-A7C3-A25756C684C2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>
                <a:extLst>
                  <a:ext uri="{FF2B5EF4-FFF2-40B4-BE49-F238E27FC236}">
                    <a16:creationId xmlns:a16="http://schemas.microsoft.com/office/drawing/2014/main" id="{99513444-550F-4171-8201-1738BD950416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8" name="组合 607">
              <a:extLst>
                <a:ext uri="{FF2B5EF4-FFF2-40B4-BE49-F238E27FC236}">
                  <a16:creationId xmlns:a16="http://schemas.microsoft.com/office/drawing/2014/main" id="{E80F3110-5387-44E4-A79F-CC97B4F59642}"/>
                </a:ext>
              </a:extLst>
            </p:cNvPr>
            <p:cNvGrpSpPr/>
            <p:nvPr/>
          </p:nvGrpSpPr>
          <p:grpSpPr>
            <a:xfrm>
              <a:off x="9549114" y="1215342"/>
              <a:ext cx="1516285" cy="127321"/>
              <a:chOff x="9549114" y="914400"/>
              <a:chExt cx="1516285" cy="127321"/>
            </a:xfrm>
          </p:grpSpPr>
          <p:sp>
            <p:nvSpPr>
              <p:cNvPr id="609" name="椭圆 608">
                <a:extLst>
                  <a:ext uri="{FF2B5EF4-FFF2-40B4-BE49-F238E27FC236}">
                    <a16:creationId xmlns:a16="http://schemas.microsoft.com/office/drawing/2014/main" id="{17175B83-7877-4F96-A47F-B50C6790918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>
                <a:extLst>
                  <a:ext uri="{FF2B5EF4-FFF2-40B4-BE49-F238E27FC236}">
                    <a16:creationId xmlns:a16="http://schemas.microsoft.com/office/drawing/2014/main" id="{450FFD35-EDC9-4D94-BC73-0A054977B1C9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1" name="椭圆 610">
                <a:extLst>
                  <a:ext uri="{FF2B5EF4-FFF2-40B4-BE49-F238E27FC236}">
                    <a16:creationId xmlns:a16="http://schemas.microsoft.com/office/drawing/2014/main" id="{D74B4297-76E0-4F55-9316-D8F2293C1503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>
                <a:extLst>
                  <a:ext uri="{FF2B5EF4-FFF2-40B4-BE49-F238E27FC236}">
                    <a16:creationId xmlns:a16="http://schemas.microsoft.com/office/drawing/2014/main" id="{2BE59C47-6FC5-460E-86DB-E55E381CB3BB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3" name="椭圆 612">
                <a:extLst>
                  <a:ext uri="{FF2B5EF4-FFF2-40B4-BE49-F238E27FC236}">
                    <a16:creationId xmlns:a16="http://schemas.microsoft.com/office/drawing/2014/main" id="{E3E233B3-0CA9-453D-BA27-B3C6B2EB7ABD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>
                <a:extLst>
                  <a:ext uri="{FF2B5EF4-FFF2-40B4-BE49-F238E27FC236}">
                    <a16:creationId xmlns:a16="http://schemas.microsoft.com/office/drawing/2014/main" id="{C7E29D18-E6E5-49BD-B495-C3FBD71D9F78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5" name="椭圆 614">
                <a:extLst>
                  <a:ext uri="{FF2B5EF4-FFF2-40B4-BE49-F238E27FC236}">
                    <a16:creationId xmlns:a16="http://schemas.microsoft.com/office/drawing/2014/main" id="{EDD55E47-82B1-46B1-A665-EDB8788F3D4D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6" name="组合 615">
              <a:extLst>
                <a:ext uri="{FF2B5EF4-FFF2-40B4-BE49-F238E27FC236}">
                  <a16:creationId xmlns:a16="http://schemas.microsoft.com/office/drawing/2014/main" id="{3079A11A-4B82-4512-815C-9ADCD35646F9}"/>
                </a:ext>
              </a:extLst>
            </p:cNvPr>
            <p:cNvGrpSpPr/>
            <p:nvPr/>
          </p:nvGrpSpPr>
          <p:grpSpPr>
            <a:xfrm>
              <a:off x="9549114" y="1516284"/>
              <a:ext cx="1516285" cy="127321"/>
              <a:chOff x="9549114" y="914400"/>
              <a:chExt cx="1516285" cy="127321"/>
            </a:xfrm>
          </p:grpSpPr>
          <p:sp>
            <p:nvSpPr>
              <p:cNvPr id="617" name="椭圆 616">
                <a:extLst>
                  <a:ext uri="{FF2B5EF4-FFF2-40B4-BE49-F238E27FC236}">
                    <a16:creationId xmlns:a16="http://schemas.microsoft.com/office/drawing/2014/main" id="{8F5F1D09-41FE-4EBE-95C0-26789D504BB3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8" name="椭圆 617">
                <a:extLst>
                  <a:ext uri="{FF2B5EF4-FFF2-40B4-BE49-F238E27FC236}">
                    <a16:creationId xmlns:a16="http://schemas.microsoft.com/office/drawing/2014/main" id="{769958DE-5F0E-4C82-BE6D-9419B0803BBA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9" name="椭圆 618">
                <a:extLst>
                  <a:ext uri="{FF2B5EF4-FFF2-40B4-BE49-F238E27FC236}">
                    <a16:creationId xmlns:a16="http://schemas.microsoft.com/office/drawing/2014/main" id="{5E02CC4E-E03D-4181-AF5E-92EE0D4F3792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0" name="椭圆 619">
                <a:extLst>
                  <a:ext uri="{FF2B5EF4-FFF2-40B4-BE49-F238E27FC236}">
                    <a16:creationId xmlns:a16="http://schemas.microsoft.com/office/drawing/2014/main" id="{3750E6A2-20FE-4F47-906B-953225C2CBA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1" name="椭圆 620">
                <a:extLst>
                  <a:ext uri="{FF2B5EF4-FFF2-40B4-BE49-F238E27FC236}">
                    <a16:creationId xmlns:a16="http://schemas.microsoft.com/office/drawing/2014/main" id="{8EA640C4-9960-4B36-88B9-88CC9119719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2" name="椭圆 621">
                <a:extLst>
                  <a:ext uri="{FF2B5EF4-FFF2-40B4-BE49-F238E27FC236}">
                    <a16:creationId xmlns:a16="http://schemas.microsoft.com/office/drawing/2014/main" id="{F3620752-6390-4189-B7F6-8770E41ACF60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3" name="椭圆 622">
                <a:extLst>
                  <a:ext uri="{FF2B5EF4-FFF2-40B4-BE49-F238E27FC236}">
                    <a16:creationId xmlns:a16="http://schemas.microsoft.com/office/drawing/2014/main" id="{388B74D9-57FA-4F98-9F17-D1781F2BDC7A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4" name="组合 623">
              <a:extLst>
                <a:ext uri="{FF2B5EF4-FFF2-40B4-BE49-F238E27FC236}">
                  <a16:creationId xmlns:a16="http://schemas.microsoft.com/office/drawing/2014/main" id="{F78BC8EE-D99A-439B-8F03-14E7E9DC089B}"/>
                </a:ext>
              </a:extLst>
            </p:cNvPr>
            <p:cNvGrpSpPr/>
            <p:nvPr/>
          </p:nvGrpSpPr>
          <p:grpSpPr>
            <a:xfrm>
              <a:off x="9549114" y="1817226"/>
              <a:ext cx="1516285" cy="127321"/>
              <a:chOff x="9549114" y="914400"/>
              <a:chExt cx="1516285" cy="127321"/>
            </a:xfrm>
          </p:grpSpPr>
          <p:sp>
            <p:nvSpPr>
              <p:cNvPr id="625" name="椭圆 624">
                <a:extLst>
                  <a:ext uri="{FF2B5EF4-FFF2-40B4-BE49-F238E27FC236}">
                    <a16:creationId xmlns:a16="http://schemas.microsoft.com/office/drawing/2014/main" id="{2E5A1FCA-27B7-4198-BB99-61F29A90615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6" name="椭圆 625">
                <a:extLst>
                  <a:ext uri="{FF2B5EF4-FFF2-40B4-BE49-F238E27FC236}">
                    <a16:creationId xmlns:a16="http://schemas.microsoft.com/office/drawing/2014/main" id="{E30AFC79-4FA0-4531-8AEF-1C122F1FC962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7" name="椭圆 626">
                <a:extLst>
                  <a:ext uri="{FF2B5EF4-FFF2-40B4-BE49-F238E27FC236}">
                    <a16:creationId xmlns:a16="http://schemas.microsoft.com/office/drawing/2014/main" id="{9F713720-82F8-437E-BA95-02D78E0471FE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8" name="椭圆 627">
                <a:extLst>
                  <a:ext uri="{FF2B5EF4-FFF2-40B4-BE49-F238E27FC236}">
                    <a16:creationId xmlns:a16="http://schemas.microsoft.com/office/drawing/2014/main" id="{E7FD4BB1-0CC2-4D06-9BED-6DA6BC055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9" name="椭圆 628">
                <a:extLst>
                  <a:ext uri="{FF2B5EF4-FFF2-40B4-BE49-F238E27FC236}">
                    <a16:creationId xmlns:a16="http://schemas.microsoft.com/office/drawing/2014/main" id="{D2C5A84D-7AB6-4229-B8CB-4A98E5237C4A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0" name="椭圆 629">
                <a:extLst>
                  <a:ext uri="{FF2B5EF4-FFF2-40B4-BE49-F238E27FC236}">
                    <a16:creationId xmlns:a16="http://schemas.microsoft.com/office/drawing/2014/main" id="{3740CAF8-2DEF-4ED3-B6CA-0AF04DF5A89D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1" name="椭圆 630">
                <a:extLst>
                  <a:ext uri="{FF2B5EF4-FFF2-40B4-BE49-F238E27FC236}">
                    <a16:creationId xmlns:a16="http://schemas.microsoft.com/office/drawing/2014/main" id="{4BA7AE2A-3390-4B8C-A3AF-B69C0D5E6DBF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3" name="星形: 五角 581">
            <a:extLst>
              <a:ext uri="{FF2B5EF4-FFF2-40B4-BE49-F238E27FC236}">
                <a16:creationId xmlns:a16="http://schemas.microsoft.com/office/drawing/2014/main" id="{3B66D6A4-5DBF-461C-86E8-85E41CE2FD06}"/>
              </a:ext>
            </a:extLst>
          </p:cNvPr>
          <p:cNvSpPr/>
          <p:nvPr/>
        </p:nvSpPr>
        <p:spPr>
          <a:xfrm rot="2537298">
            <a:off x="10895312" y="1194818"/>
            <a:ext cx="479410" cy="480648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5CE210B6-9603-42FD-A8BF-419419780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68342" y="380994"/>
            <a:ext cx="5938783" cy="5938783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F216B1AC-C564-45D9-B3F5-600CDF695635}"/>
              </a:ext>
            </a:extLst>
          </p:cNvPr>
          <p:cNvSpPr txBox="1"/>
          <p:nvPr/>
        </p:nvSpPr>
        <p:spPr>
          <a:xfrm>
            <a:off x="1053163" y="3134188"/>
            <a:ext cx="5350016" cy="762000"/>
          </a:xfrm>
          <a:prstGeom prst="rect">
            <a:avLst/>
          </a:prstGeom>
          <a:noFill/>
        </p:spPr>
        <p:txBody>
          <a:bodyPr wrap="square" rtlCol="0">
            <a:normAutofit fontScale="55000" lnSpcReduction="20000"/>
          </a:bodyPr>
          <a:lstStyle/>
          <a:p>
            <a:pPr algn="ctr"/>
            <a:r>
              <a:rPr lang="ru-RU" altLang="zh-CN" sz="4400" spc="300" dirty="0" smtClean="0">
                <a:solidFill>
                  <a:srgbClr val="97E5FF"/>
                </a:solidFill>
                <a:latin typeface="Source Han Sans SC"/>
                <a:ea typeface="Source Han Sans SC"/>
              </a:rPr>
              <a:t>Цель проекта: забота о здоровье женщин и детей</a:t>
            </a:r>
            <a:endParaRPr lang="en-US" altLang="zh-CN" sz="4400" spc="300" dirty="0">
              <a:solidFill>
                <a:srgbClr val="97E5FF"/>
              </a:solidFill>
              <a:latin typeface="Source Han Sans SC"/>
              <a:ea typeface="Source Han Sans SC"/>
            </a:endParaRPr>
          </a:p>
        </p:txBody>
      </p:sp>
      <p:grpSp>
        <p:nvGrpSpPr>
          <p:cNvPr id="95" name="组合 94">
            <a:extLst>
              <a:ext uri="{FF2B5EF4-FFF2-40B4-BE49-F238E27FC236}">
                <a16:creationId xmlns:a16="http://schemas.microsoft.com/office/drawing/2014/main" id="{4A331F53-5FC4-43D5-AD8A-1A1195EF5CA2}"/>
              </a:ext>
            </a:extLst>
          </p:cNvPr>
          <p:cNvGrpSpPr/>
          <p:nvPr/>
        </p:nvGrpSpPr>
        <p:grpSpPr>
          <a:xfrm>
            <a:off x="3895587" y="4768768"/>
            <a:ext cx="2741485" cy="177247"/>
            <a:chOff x="6388608" y="5568976"/>
            <a:chExt cx="4790435" cy="484352"/>
          </a:xfrm>
        </p:grpSpPr>
        <p:sp>
          <p:nvSpPr>
            <p:cNvPr id="96" name="矩形: 圆角 95">
              <a:extLst>
                <a:ext uri="{FF2B5EF4-FFF2-40B4-BE49-F238E27FC236}">
                  <a16:creationId xmlns:a16="http://schemas.microsoft.com/office/drawing/2014/main" id="{47BE7935-8430-44CF-8794-C465B656FD47}"/>
                </a:ext>
              </a:extLst>
            </p:cNvPr>
            <p:cNvSpPr/>
            <p:nvPr/>
          </p:nvSpPr>
          <p:spPr>
            <a:xfrm>
              <a:off x="9396984" y="5568976"/>
              <a:ext cx="1782059" cy="881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: 圆角 96">
              <a:extLst>
                <a:ext uri="{FF2B5EF4-FFF2-40B4-BE49-F238E27FC236}">
                  <a16:creationId xmlns:a16="http://schemas.microsoft.com/office/drawing/2014/main" id="{434BD29F-D20E-4EFA-80FD-B713340F742E}"/>
                </a:ext>
              </a:extLst>
            </p:cNvPr>
            <p:cNvSpPr/>
            <p:nvPr/>
          </p:nvSpPr>
          <p:spPr>
            <a:xfrm>
              <a:off x="6388608" y="5965216"/>
              <a:ext cx="4790435" cy="8811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956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 animBg="1"/>
      <p:bldP spid="583" grpId="0" animBg="1"/>
      <p:bldP spid="633" grpId="0" animBg="1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id="{577AB8E3-1705-43F9-881E-3474D5B3B0BE}"/>
              </a:ext>
            </a:extLst>
          </p:cNvPr>
          <p:cNvSpPr/>
          <p:nvPr/>
        </p:nvSpPr>
        <p:spPr>
          <a:xfrm>
            <a:off x="0" y="0"/>
            <a:ext cx="5384800" cy="6858000"/>
          </a:xfrm>
          <a:prstGeom prst="rect">
            <a:avLst/>
          </a:prstGeom>
          <a:solidFill>
            <a:srgbClr val="91DC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86" name="图片 585">
            <a:extLst>
              <a:ext uri="{FF2B5EF4-FFF2-40B4-BE49-F238E27FC236}">
                <a16:creationId xmlns:a16="http://schemas.microsoft.com/office/drawing/2014/main" id="{A2001977-3073-4D2A-8092-C707C3DC90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18" y="3281522"/>
            <a:ext cx="5224725" cy="3475021"/>
          </a:xfrm>
          <a:prstGeom prst="rect">
            <a:avLst/>
          </a:prstGeom>
        </p:spPr>
      </p:pic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00F592FF-FC34-41AC-BD91-DCA75710EF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BB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563" name="矩形: 剪去对角 562">
            <a:extLst>
              <a:ext uri="{FF2B5EF4-FFF2-40B4-BE49-F238E27FC236}">
                <a16:creationId xmlns:a16="http://schemas.microsoft.com/office/drawing/2014/main" id="{E3A2DBB2-BC0A-4CB5-B267-9C0C416389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50000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68" name="组合 567">
            <a:extLst>
              <a:ext uri="{FF2B5EF4-FFF2-40B4-BE49-F238E27FC236}">
                <a16:creationId xmlns:a16="http://schemas.microsoft.com/office/drawing/2014/main" id="{397ACCE9-9A83-4331-8930-FD1300B39B0F}"/>
              </a:ext>
            </a:extLst>
          </p:cNvPr>
          <p:cNvGrpSpPr/>
          <p:nvPr/>
        </p:nvGrpSpPr>
        <p:grpSpPr>
          <a:xfrm>
            <a:off x="10707535" y="520861"/>
            <a:ext cx="1101427" cy="347819"/>
            <a:chOff x="10774680" y="624840"/>
            <a:chExt cx="772160" cy="243840"/>
          </a:xfrm>
        </p:grpSpPr>
        <p:sp>
          <p:nvSpPr>
            <p:cNvPr id="565" name="箭头: V 形 564">
              <a:extLst>
                <a:ext uri="{FF2B5EF4-FFF2-40B4-BE49-F238E27FC236}">
                  <a16:creationId xmlns:a16="http://schemas.microsoft.com/office/drawing/2014/main" id="{F6085983-F1BE-40CC-8AF9-20BC55A4675B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6" name="箭头: V 形 565">
              <a:extLst>
                <a:ext uri="{FF2B5EF4-FFF2-40B4-BE49-F238E27FC236}">
                  <a16:creationId xmlns:a16="http://schemas.microsoft.com/office/drawing/2014/main" id="{B42B3BF9-DCC5-4135-A5D8-E00DFF0BF9D5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7" name="箭头: V 形 566">
              <a:extLst>
                <a:ext uri="{FF2B5EF4-FFF2-40B4-BE49-F238E27FC236}">
                  <a16:creationId xmlns:a16="http://schemas.microsoft.com/office/drawing/2014/main" id="{4431FFB7-3F7C-4B29-BD1A-BB59FB4F321B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9" name="组合 568">
            <a:extLst>
              <a:ext uri="{FF2B5EF4-FFF2-40B4-BE49-F238E27FC236}">
                <a16:creationId xmlns:a16="http://schemas.microsoft.com/office/drawing/2014/main" id="{EA4D9D19-8716-492F-B490-0E2CAB88C8CF}"/>
              </a:ext>
            </a:extLst>
          </p:cNvPr>
          <p:cNvGrpSpPr/>
          <p:nvPr/>
        </p:nvGrpSpPr>
        <p:grpSpPr>
          <a:xfrm rot="16200000">
            <a:off x="2950562" y="4822784"/>
            <a:ext cx="1187627" cy="375040"/>
            <a:chOff x="10774680" y="624840"/>
            <a:chExt cx="772160" cy="243840"/>
          </a:xfrm>
          <a:solidFill>
            <a:srgbClr val="91DCF9"/>
          </a:solidFill>
        </p:grpSpPr>
        <p:sp>
          <p:nvSpPr>
            <p:cNvPr id="570" name="箭头: V 形 569">
              <a:extLst>
                <a:ext uri="{FF2B5EF4-FFF2-40B4-BE49-F238E27FC236}">
                  <a16:creationId xmlns:a16="http://schemas.microsoft.com/office/drawing/2014/main" id="{59AB17A2-AA5A-4146-B357-B5BD6CEB2D07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1" name="箭头: V 形 570">
              <a:extLst>
                <a:ext uri="{FF2B5EF4-FFF2-40B4-BE49-F238E27FC236}">
                  <a16:creationId xmlns:a16="http://schemas.microsoft.com/office/drawing/2014/main" id="{1BF599AB-4629-4CFF-8661-E380589075B8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2" name="箭头: V 形 571">
              <a:extLst>
                <a:ext uri="{FF2B5EF4-FFF2-40B4-BE49-F238E27FC236}">
                  <a16:creationId xmlns:a16="http://schemas.microsoft.com/office/drawing/2014/main" id="{31AA0718-7BA1-4827-BA36-C31204935A9F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582" name="星形: 五角 581">
            <a:extLst>
              <a:ext uri="{FF2B5EF4-FFF2-40B4-BE49-F238E27FC236}">
                <a16:creationId xmlns:a16="http://schemas.microsoft.com/office/drawing/2014/main" id="{912FD47A-DB81-4898-BB0E-8EA51337114A}"/>
              </a:ext>
            </a:extLst>
          </p:cNvPr>
          <p:cNvSpPr/>
          <p:nvPr/>
        </p:nvSpPr>
        <p:spPr>
          <a:xfrm rot="2537298">
            <a:off x="1628636" y="5561888"/>
            <a:ext cx="793802" cy="795852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3" name="星形: 五角 581">
            <a:extLst>
              <a:ext uri="{FF2B5EF4-FFF2-40B4-BE49-F238E27FC236}">
                <a16:creationId xmlns:a16="http://schemas.microsoft.com/office/drawing/2014/main" id="{E0A3B722-F4B2-421F-9B7A-19B45CEC9B63}"/>
              </a:ext>
            </a:extLst>
          </p:cNvPr>
          <p:cNvSpPr/>
          <p:nvPr/>
        </p:nvSpPr>
        <p:spPr>
          <a:xfrm rot="2537298">
            <a:off x="762902" y="5381924"/>
            <a:ext cx="513948" cy="515275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rgbClr val="FBB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91" name="组合 590">
            <a:extLst>
              <a:ext uri="{FF2B5EF4-FFF2-40B4-BE49-F238E27FC236}">
                <a16:creationId xmlns:a16="http://schemas.microsoft.com/office/drawing/2014/main" id="{404A42D6-4884-45D4-82B8-6476410DF9F6}"/>
              </a:ext>
            </a:extLst>
          </p:cNvPr>
          <p:cNvGrpSpPr/>
          <p:nvPr/>
        </p:nvGrpSpPr>
        <p:grpSpPr>
          <a:xfrm>
            <a:off x="11694662" y="4866489"/>
            <a:ext cx="114300" cy="1508760"/>
            <a:chOff x="8550592" y="-1950720"/>
            <a:chExt cx="114300" cy="1508760"/>
          </a:xfrm>
        </p:grpSpPr>
        <p:sp>
          <p:nvSpPr>
            <p:cNvPr id="584" name="椭圆 583">
              <a:extLst>
                <a:ext uri="{FF2B5EF4-FFF2-40B4-BE49-F238E27FC236}">
                  <a16:creationId xmlns:a16="http://schemas.microsoft.com/office/drawing/2014/main" id="{511EB6E7-EAFF-44A5-A22E-4FEEF83D5359}"/>
                </a:ext>
              </a:extLst>
            </p:cNvPr>
            <p:cNvSpPr/>
            <p:nvPr/>
          </p:nvSpPr>
          <p:spPr>
            <a:xfrm>
              <a:off x="8550592" y="-195072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5" name="椭圆 584">
              <a:extLst>
                <a:ext uri="{FF2B5EF4-FFF2-40B4-BE49-F238E27FC236}">
                  <a16:creationId xmlns:a16="http://schemas.microsoft.com/office/drawing/2014/main" id="{31299DC3-EA73-47D9-B978-5BD48216E99F}"/>
                </a:ext>
              </a:extLst>
            </p:cNvPr>
            <p:cNvSpPr/>
            <p:nvPr/>
          </p:nvSpPr>
          <p:spPr>
            <a:xfrm>
              <a:off x="8550592" y="-125349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椭圆 586">
              <a:extLst>
                <a:ext uri="{FF2B5EF4-FFF2-40B4-BE49-F238E27FC236}">
                  <a16:creationId xmlns:a16="http://schemas.microsoft.com/office/drawing/2014/main" id="{8B5D4602-AB67-4335-B353-9188184C9C33}"/>
                </a:ext>
              </a:extLst>
            </p:cNvPr>
            <p:cNvSpPr/>
            <p:nvPr/>
          </p:nvSpPr>
          <p:spPr>
            <a:xfrm>
              <a:off x="8550592" y="-55626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9" name="直接连接符 588">
              <a:extLst>
                <a:ext uri="{FF2B5EF4-FFF2-40B4-BE49-F238E27FC236}">
                  <a16:creationId xmlns:a16="http://schemas.microsoft.com/office/drawing/2014/main" id="{FF624C48-AFE7-4467-B99E-832C3D345E06}"/>
                </a:ext>
              </a:extLst>
            </p:cNvPr>
            <p:cNvCxnSpPr/>
            <p:nvPr/>
          </p:nvCxnSpPr>
          <p:spPr>
            <a:xfrm flipH="1">
              <a:off x="8607742" y="-179260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>
              <a:extLst>
                <a:ext uri="{FF2B5EF4-FFF2-40B4-BE49-F238E27FC236}">
                  <a16:creationId xmlns:a16="http://schemas.microsoft.com/office/drawing/2014/main" id="{25181172-2D7A-4989-85BE-E13D28454794}"/>
                </a:ext>
              </a:extLst>
            </p:cNvPr>
            <p:cNvCxnSpPr/>
            <p:nvPr/>
          </p:nvCxnSpPr>
          <p:spPr>
            <a:xfrm flipH="1">
              <a:off x="8607742" y="-109537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4" name="组合 593">
            <a:extLst>
              <a:ext uri="{FF2B5EF4-FFF2-40B4-BE49-F238E27FC236}">
                <a16:creationId xmlns:a16="http://schemas.microsoft.com/office/drawing/2014/main" id="{C8BD2248-06B7-4CFD-8AEC-6B887FBFE127}"/>
              </a:ext>
            </a:extLst>
          </p:cNvPr>
          <p:cNvGrpSpPr/>
          <p:nvPr/>
        </p:nvGrpSpPr>
        <p:grpSpPr>
          <a:xfrm rot="223778">
            <a:off x="4652765" y="496535"/>
            <a:ext cx="2833894" cy="871582"/>
            <a:chOff x="4699322" y="1805617"/>
            <a:chExt cx="5732286" cy="1763003"/>
          </a:xfrm>
        </p:grpSpPr>
        <p:sp>
          <p:nvSpPr>
            <p:cNvPr id="592" name="对话气泡: 圆角矩形 591">
              <a:extLst>
                <a:ext uri="{FF2B5EF4-FFF2-40B4-BE49-F238E27FC236}">
                  <a16:creationId xmlns:a16="http://schemas.microsoft.com/office/drawing/2014/main" id="{8BBD46C8-1F6B-4299-BABF-455D5B27C3AC}"/>
                </a:ext>
              </a:extLst>
            </p:cNvPr>
            <p:cNvSpPr/>
            <p:nvPr/>
          </p:nvSpPr>
          <p:spPr>
            <a:xfrm rot="20873958">
              <a:off x="4699322" y="1805617"/>
              <a:ext cx="5523941" cy="1658831"/>
            </a:xfrm>
            <a:prstGeom prst="wedgeRoundRectCallout">
              <a:avLst>
                <a:gd name="adj1" fmla="val -37312"/>
                <a:gd name="adj2" fmla="val 60614"/>
                <a:gd name="adj3" fmla="val 16667"/>
              </a:avLst>
            </a:prstGeom>
            <a:solidFill>
              <a:srgbClr val="91DCF9"/>
            </a:solidFill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3" name="对话气泡: 圆角矩形 592">
              <a:extLst>
                <a:ext uri="{FF2B5EF4-FFF2-40B4-BE49-F238E27FC236}">
                  <a16:creationId xmlns:a16="http://schemas.microsoft.com/office/drawing/2014/main" id="{552748FC-D25A-4854-BF58-BB4C2A74DEC9}"/>
                </a:ext>
              </a:extLst>
            </p:cNvPr>
            <p:cNvSpPr/>
            <p:nvPr/>
          </p:nvSpPr>
          <p:spPr>
            <a:xfrm rot="20873958">
              <a:off x="4907667" y="1909789"/>
              <a:ext cx="5523941" cy="1658831"/>
            </a:xfrm>
            <a:prstGeom prst="wedgeRoundRectCallout">
              <a:avLst>
                <a:gd name="adj1" fmla="val -37312"/>
                <a:gd name="adj2" fmla="val 60614"/>
                <a:gd name="adj3" fmla="val 16667"/>
              </a:avLst>
            </a:prstGeom>
            <a:solidFill>
              <a:schemeClr val="bg1"/>
            </a:solidFill>
            <a:ln>
              <a:noFill/>
            </a:ln>
            <a:scene3d>
              <a:camera prst="isometricOffAxis2Left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A0E8D414-7FB7-4B9A-B2EB-82BEBB01F308}"/>
              </a:ext>
            </a:extLst>
          </p:cNvPr>
          <p:cNvGrpSpPr/>
          <p:nvPr/>
        </p:nvGrpSpPr>
        <p:grpSpPr>
          <a:xfrm>
            <a:off x="746760" y="648183"/>
            <a:ext cx="1294804" cy="879675"/>
            <a:chOff x="9549114" y="914400"/>
            <a:chExt cx="1516285" cy="1030147"/>
          </a:xfrm>
        </p:grpSpPr>
        <p:grpSp>
          <p:nvGrpSpPr>
            <p:cNvPr id="607" name="组合 606">
              <a:extLst>
                <a:ext uri="{FF2B5EF4-FFF2-40B4-BE49-F238E27FC236}">
                  <a16:creationId xmlns:a16="http://schemas.microsoft.com/office/drawing/2014/main" id="{86F11034-3FDA-4B4B-AC31-36894CB2B46E}"/>
                </a:ext>
              </a:extLst>
            </p:cNvPr>
            <p:cNvGrpSpPr/>
            <p:nvPr/>
          </p:nvGrpSpPr>
          <p:grpSpPr>
            <a:xfrm>
              <a:off x="9549114" y="914400"/>
              <a:ext cx="1516285" cy="127321"/>
              <a:chOff x="9549114" y="914400"/>
              <a:chExt cx="1516285" cy="127321"/>
            </a:xfrm>
          </p:grpSpPr>
          <p:sp>
            <p:nvSpPr>
              <p:cNvPr id="600" name="椭圆 599">
                <a:extLst>
                  <a:ext uri="{FF2B5EF4-FFF2-40B4-BE49-F238E27FC236}">
                    <a16:creationId xmlns:a16="http://schemas.microsoft.com/office/drawing/2014/main" id="{49EDB7A6-C13E-42B6-A17A-30FFFB929531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1" name="椭圆 600">
                <a:extLst>
                  <a:ext uri="{FF2B5EF4-FFF2-40B4-BE49-F238E27FC236}">
                    <a16:creationId xmlns:a16="http://schemas.microsoft.com/office/drawing/2014/main" id="{338E39D8-4EB3-443B-9CF7-9C368D2F75DC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>
                <a:extLst>
                  <a:ext uri="{FF2B5EF4-FFF2-40B4-BE49-F238E27FC236}">
                    <a16:creationId xmlns:a16="http://schemas.microsoft.com/office/drawing/2014/main" id="{46ADBE43-D8E1-467A-822B-977914038E41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3" name="椭圆 602">
                <a:extLst>
                  <a:ext uri="{FF2B5EF4-FFF2-40B4-BE49-F238E27FC236}">
                    <a16:creationId xmlns:a16="http://schemas.microsoft.com/office/drawing/2014/main" id="{832D57A8-6BB8-41CC-BFAB-7AE7314ED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>
                <a:extLst>
                  <a:ext uri="{FF2B5EF4-FFF2-40B4-BE49-F238E27FC236}">
                    <a16:creationId xmlns:a16="http://schemas.microsoft.com/office/drawing/2014/main" id="{CA493B6A-6837-4728-AAD8-5B4B56262A2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5" name="椭圆 604">
                <a:extLst>
                  <a:ext uri="{FF2B5EF4-FFF2-40B4-BE49-F238E27FC236}">
                    <a16:creationId xmlns:a16="http://schemas.microsoft.com/office/drawing/2014/main" id="{5C272907-A1A6-4F8B-A7C3-A25756C684C2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>
                <a:extLst>
                  <a:ext uri="{FF2B5EF4-FFF2-40B4-BE49-F238E27FC236}">
                    <a16:creationId xmlns:a16="http://schemas.microsoft.com/office/drawing/2014/main" id="{99513444-550F-4171-8201-1738BD950416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8" name="组合 607">
              <a:extLst>
                <a:ext uri="{FF2B5EF4-FFF2-40B4-BE49-F238E27FC236}">
                  <a16:creationId xmlns:a16="http://schemas.microsoft.com/office/drawing/2014/main" id="{E80F3110-5387-44E4-A79F-CC97B4F59642}"/>
                </a:ext>
              </a:extLst>
            </p:cNvPr>
            <p:cNvGrpSpPr/>
            <p:nvPr/>
          </p:nvGrpSpPr>
          <p:grpSpPr>
            <a:xfrm>
              <a:off x="9549114" y="1215342"/>
              <a:ext cx="1516285" cy="127321"/>
              <a:chOff x="9549114" y="914400"/>
              <a:chExt cx="1516285" cy="127321"/>
            </a:xfrm>
          </p:grpSpPr>
          <p:sp>
            <p:nvSpPr>
              <p:cNvPr id="609" name="椭圆 608">
                <a:extLst>
                  <a:ext uri="{FF2B5EF4-FFF2-40B4-BE49-F238E27FC236}">
                    <a16:creationId xmlns:a16="http://schemas.microsoft.com/office/drawing/2014/main" id="{17175B83-7877-4F96-A47F-B50C6790918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>
                <a:extLst>
                  <a:ext uri="{FF2B5EF4-FFF2-40B4-BE49-F238E27FC236}">
                    <a16:creationId xmlns:a16="http://schemas.microsoft.com/office/drawing/2014/main" id="{450FFD35-EDC9-4D94-BC73-0A054977B1C9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1" name="椭圆 610">
                <a:extLst>
                  <a:ext uri="{FF2B5EF4-FFF2-40B4-BE49-F238E27FC236}">
                    <a16:creationId xmlns:a16="http://schemas.microsoft.com/office/drawing/2014/main" id="{D74B4297-76E0-4F55-9316-D8F2293C1503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>
                <a:extLst>
                  <a:ext uri="{FF2B5EF4-FFF2-40B4-BE49-F238E27FC236}">
                    <a16:creationId xmlns:a16="http://schemas.microsoft.com/office/drawing/2014/main" id="{2BE59C47-6FC5-460E-86DB-E55E381CB3BB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3" name="椭圆 612">
                <a:extLst>
                  <a:ext uri="{FF2B5EF4-FFF2-40B4-BE49-F238E27FC236}">
                    <a16:creationId xmlns:a16="http://schemas.microsoft.com/office/drawing/2014/main" id="{E3E233B3-0CA9-453D-BA27-B3C6B2EB7ABD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>
                <a:extLst>
                  <a:ext uri="{FF2B5EF4-FFF2-40B4-BE49-F238E27FC236}">
                    <a16:creationId xmlns:a16="http://schemas.microsoft.com/office/drawing/2014/main" id="{C7E29D18-E6E5-49BD-B495-C3FBD71D9F78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5" name="椭圆 614">
                <a:extLst>
                  <a:ext uri="{FF2B5EF4-FFF2-40B4-BE49-F238E27FC236}">
                    <a16:creationId xmlns:a16="http://schemas.microsoft.com/office/drawing/2014/main" id="{EDD55E47-82B1-46B1-A665-EDB8788F3D4D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6" name="组合 615">
              <a:extLst>
                <a:ext uri="{FF2B5EF4-FFF2-40B4-BE49-F238E27FC236}">
                  <a16:creationId xmlns:a16="http://schemas.microsoft.com/office/drawing/2014/main" id="{3079A11A-4B82-4512-815C-9ADCD35646F9}"/>
                </a:ext>
              </a:extLst>
            </p:cNvPr>
            <p:cNvGrpSpPr/>
            <p:nvPr/>
          </p:nvGrpSpPr>
          <p:grpSpPr>
            <a:xfrm>
              <a:off x="9549114" y="1516284"/>
              <a:ext cx="1516285" cy="127321"/>
              <a:chOff x="9549114" y="914400"/>
              <a:chExt cx="1516285" cy="127321"/>
            </a:xfrm>
          </p:grpSpPr>
          <p:sp>
            <p:nvSpPr>
              <p:cNvPr id="617" name="椭圆 616">
                <a:extLst>
                  <a:ext uri="{FF2B5EF4-FFF2-40B4-BE49-F238E27FC236}">
                    <a16:creationId xmlns:a16="http://schemas.microsoft.com/office/drawing/2014/main" id="{8F5F1D09-41FE-4EBE-95C0-26789D504BB3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8" name="椭圆 617">
                <a:extLst>
                  <a:ext uri="{FF2B5EF4-FFF2-40B4-BE49-F238E27FC236}">
                    <a16:creationId xmlns:a16="http://schemas.microsoft.com/office/drawing/2014/main" id="{769958DE-5F0E-4C82-BE6D-9419B0803BBA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9" name="椭圆 618">
                <a:extLst>
                  <a:ext uri="{FF2B5EF4-FFF2-40B4-BE49-F238E27FC236}">
                    <a16:creationId xmlns:a16="http://schemas.microsoft.com/office/drawing/2014/main" id="{5E02CC4E-E03D-4181-AF5E-92EE0D4F3792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0" name="椭圆 619">
                <a:extLst>
                  <a:ext uri="{FF2B5EF4-FFF2-40B4-BE49-F238E27FC236}">
                    <a16:creationId xmlns:a16="http://schemas.microsoft.com/office/drawing/2014/main" id="{3750E6A2-20FE-4F47-906B-953225C2CBA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1" name="椭圆 620">
                <a:extLst>
                  <a:ext uri="{FF2B5EF4-FFF2-40B4-BE49-F238E27FC236}">
                    <a16:creationId xmlns:a16="http://schemas.microsoft.com/office/drawing/2014/main" id="{8EA640C4-9960-4B36-88B9-88CC9119719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2" name="椭圆 621">
                <a:extLst>
                  <a:ext uri="{FF2B5EF4-FFF2-40B4-BE49-F238E27FC236}">
                    <a16:creationId xmlns:a16="http://schemas.microsoft.com/office/drawing/2014/main" id="{F3620752-6390-4189-B7F6-8770E41ACF60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3" name="椭圆 622">
                <a:extLst>
                  <a:ext uri="{FF2B5EF4-FFF2-40B4-BE49-F238E27FC236}">
                    <a16:creationId xmlns:a16="http://schemas.microsoft.com/office/drawing/2014/main" id="{388B74D9-57FA-4F98-9F17-D1781F2BDC7A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4" name="组合 623">
              <a:extLst>
                <a:ext uri="{FF2B5EF4-FFF2-40B4-BE49-F238E27FC236}">
                  <a16:creationId xmlns:a16="http://schemas.microsoft.com/office/drawing/2014/main" id="{F78BC8EE-D99A-439B-8F03-14E7E9DC089B}"/>
                </a:ext>
              </a:extLst>
            </p:cNvPr>
            <p:cNvGrpSpPr/>
            <p:nvPr/>
          </p:nvGrpSpPr>
          <p:grpSpPr>
            <a:xfrm>
              <a:off x="9549114" y="1817226"/>
              <a:ext cx="1516285" cy="127321"/>
              <a:chOff x="9549114" y="914400"/>
              <a:chExt cx="1516285" cy="127321"/>
            </a:xfrm>
          </p:grpSpPr>
          <p:sp>
            <p:nvSpPr>
              <p:cNvPr id="625" name="椭圆 624">
                <a:extLst>
                  <a:ext uri="{FF2B5EF4-FFF2-40B4-BE49-F238E27FC236}">
                    <a16:creationId xmlns:a16="http://schemas.microsoft.com/office/drawing/2014/main" id="{2E5A1FCA-27B7-4198-BB99-61F29A90615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6" name="椭圆 625">
                <a:extLst>
                  <a:ext uri="{FF2B5EF4-FFF2-40B4-BE49-F238E27FC236}">
                    <a16:creationId xmlns:a16="http://schemas.microsoft.com/office/drawing/2014/main" id="{E30AFC79-4FA0-4531-8AEF-1C122F1FC962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7" name="椭圆 626">
                <a:extLst>
                  <a:ext uri="{FF2B5EF4-FFF2-40B4-BE49-F238E27FC236}">
                    <a16:creationId xmlns:a16="http://schemas.microsoft.com/office/drawing/2014/main" id="{9F713720-82F8-437E-BA95-02D78E0471FE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8" name="椭圆 627">
                <a:extLst>
                  <a:ext uri="{FF2B5EF4-FFF2-40B4-BE49-F238E27FC236}">
                    <a16:creationId xmlns:a16="http://schemas.microsoft.com/office/drawing/2014/main" id="{E7FD4BB1-0CC2-4D06-9BED-6DA6BC055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9" name="椭圆 628">
                <a:extLst>
                  <a:ext uri="{FF2B5EF4-FFF2-40B4-BE49-F238E27FC236}">
                    <a16:creationId xmlns:a16="http://schemas.microsoft.com/office/drawing/2014/main" id="{D2C5A84D-7AB6-4229-B8CB-4A98E5237C4A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0" name="椭圆 629">
                <a:extLst>
                  <a:ext uri="{FF2B5EF4-FFF2-40B4-BE49-F238E27FC236}">
                    <a16:creationId xmlns:a16="http://schemas.microsoft.com/office/drawing/2014/main" id="{3740CAF8-2DEF-4ED3-B6CA-0AF04DF5A89D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1" name="椭圆 630">
                <a:extLst>
                  <a:ext uri="{FF2B5EF4-FFF2-40B4-BE49-F238E27FC236}">
                    <a16:creationId xmlns:a16="http://schemas.microsoft.com/office/drawing/2014/main" id="{4BA7AE2A-3390-4B8C-A3AF-B69C0D5E6DBF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3" name="星形: 五角 581">
            <a:extLst>
              <a:ext uri="{FF2B5EF4-FFF2-40B4-BE49-F238E27FC236}">
                <a16:creationId xmlns:a16="http://schemas.microsoft.com/office/drawing/2014/main" id="{3B66D6A4-5DBF-461C-86E8-85E41CE2FD06}"/>
              </a:ext>
            </a:extLst>
          </p:cNvPr>
          <p:cNvSpPr/>
          <p:nvPr/>
        </p:nvSpPr>
        <p:spPr>
          <a:xfrm rot="2537298">
            <a:off x="10895312" y="1194818"/>
            <a:ext cx="479410" cy="480648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8" name="文本框 597">
            <a:extLst>
              <a:ext uri="{FF2B5EF4-FFF2-40B4-BE49-F238E27FC236}">
                <a16:creationId xmlns:a16="http://schemas.microsoft.com/office/drawing/2014/main" id="{9328BED5-F380-4AF7-9DFD-0338F2DE90E9}"/>
              </a:ext>
            </a:extLst>
          </p:cNvPr>
          <p:cNvSpPr txBox="1"/>
          <p:nvPr/>
        </p:nvSpPr>
        <p:spPr>
          <a:xfrm>
            <a:off x="4501007" y="579120"/>
            <a:ext cx="3391850" cy="854897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ru-RU" altLang="en-US" sz="4800" spc="300" dirty="0" smtClean="0">
                <a:solidFill>
                  <a:srgbClr val="FE9F9B"/>
                </a:solidFill>
                <a:latin typeface="Source Han Sans SC"/>
                <a:ea typeface="Source Han Sans SC"/>
              </a:rPr>
              <a:t>Задачи </a:t>
            </a:r>
          </a:p>
          <a:p>
            <a:pPr algn="ctr"/>
            <a:r>
              <a:rPr lang="ru-RU" altLang="en-US" sz="4800" spc="300" dirty="0" smtClean="0">
                <a:solidFill>
                  <a:srgbClr val="FE9F9B"/>
                </a:solidFill>
                <a:latin typeface="Source Han Sans SC"/>
                <a:ea typeface="Source Han Sans SC"/>
              </a:rPr>
              <a:t>проекта</a:t>
            </a:r>
            <a:endParaRPr lang="en-US" altLang="en-US" sz="4800" spc="300" dirty="0">
              <a:solidFill>
                <a:srgbClr val="FE9F9B"/>
              </a:solidFill>
              <a:latin typeface="Source Han Sans SC"/>
              <a:ea typeface="Source Han Sans SC"/>
            </a:endParaRPr>
          </a:p>
        </p:txBody>
      </p:sp>
      <p:sp>
        <p:nvSpPr>
          <p:cNvPr id="634" name="矩形 633">
            <a:extLst>
              <a:ext uri="{FF2B5EF4-FFF2-40B4-BE49-F238E27FC236}">
                <a16:creationId xmlns:a16="http://schemas.microsoft.com/office/drawing/2014/main" id="{DC3B4B46-1305-4C5F-8A3A-A32E693BA6F2}"/>
              </a:ext>
            </a:extLst>
          </p:cNvPr>
          <p:cNvSpPr/>
          <p:nvPr/>
        </p:nvSpPr>
        <p:spPr>
          <a:xfrm>
            <a:off x="3393276" y="6071655"/>
            <a:ext cx="5463250" cy="465640"/>
          </a:xfrm>
          <a:prstGeom prst="rect">
            <a:avLst/>
          </a:prstGeom>
        </p:spPr>
        <p:txBody>
          <a:bodyPr wrap="square"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endParaRPr lang="zh-CN" altLang="en-US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D90CF99B-3177-498E-8B83-035D1E87B00B}"/>
              </a:ext>
            </a:extLst>
          </p:cNvPr>
          <p:cNvGrpSpPr/>
          <p:nvPr/>
        </p:nvGrpSpPr>
        <p:grpSpPr>
          <a:xfrm>
            <a:off x="1377388" y="1782502"/>
            <a:ext cx="3611299" cy="902823"/>
            <a:chOff x="2482729" y="2407534"/>
            <a:chExt cx="3512956" cy="912021"/>
          </a:xfrm>
        </p:grpSpPr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0C24F1B3-6B63-4D69-92FE-202D4C3390F1}"/>
                </a:ext>
              </a:extLst>
            </p:cNvPr>
            <p:cNvSpPr/>
            <p:nvPr/>
          </p:nvSpPr>
          <p:spPr>
            <a:xfrm>
              <a:off x="2482729" y="2407534"/>
              <a:ext cx="3455084" cy="830997"/>
            </a:xfrm>
            <a:prstGeom prst="roundRect">
              <a:avLst/>
            </a:prstGeom>
            <a:solidFill>
              <a:srgbClr val="97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1" name="矩形: 圆角 80">
              <a:extLst>
                <a:ext uri="{FF2B5EF4-FFF2-40B4-BE49-F238E27FC236}">
                  <a16:creationId xmlns:a16="http://schemas.microsoft.com/office/drawing/2014/main" id="{16A163EF-F855-466F-8EBE-CB348CBB290D}"/>
                </a:ext>
              </a:extLst>
            </p:cNvPr>
            <p:cNvSpPr/>
            <p:nvPr/>
          </p:nvSpPr>
          <p:spPr>
            <a:xfrm>
              <a:off x="2540601" y="2488558"/>
              <a:ext cx="3455084" cy="830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>
            <a:extLst>
              <a:ext uri="{FF2B5EF4-FFF2-40B4-BE49-F238E27FC236}">
                <a16:creationId xmlns:a16="http://schemas.microsoft.com/office/drawing/2014/main" id="{17738FBF-A3CC-485F-8B8B-943F3EF430D1}"/>
              </a:ext>
            </a:extLst>
          </p:cNvPr>
          <p:cNvGrpSpPr/>
          <p:nvPr/>
        </p:nvGrpSpPr>
        <p:grpSpPr>
          <a:xfrm>
            <a:off x="3186897" y="2824224"/>
            <a:ext cx="3611299" cy="902823"/>
            <a:chOff x="2482729" y="2407534"/>
            <a:chExt cx="3512956" cy="912021"/>
          </a:xfrm>
        </p:grpSpPr>
        <p:sp>
          <p:nvSpPr>
            <p:cNvPr id="84" name="矩形: 圆角 83">
              <a:extLst>
                <a:ext uri="{FF2B5EF4-FFF2-40B4-BE49-F238E27FC236}">
                  <a16:creationId xmlns:a16="http://schemas.microsoft.com/office/drawing/2014/main" id="{11A417D0-E32D-4C87-AB5B-DEEDAB2B1A6E}"/>
                </a:ext>
              </a:extLst>
            </p:cNvPr>
            <p:cNvSpPr/>
            <p:nvPr/>
          </p:nvSpPr>
          <p:spPr>
            <a:xfrm>
              <a:off x="2482729" y="2407534"/>
              <a:ext cx="3455084" cy="830997"/>
            </a:xfrm>
            <a:prstGeom prst="roundRect">
              <a:avLst/>
            </a:prstGeom>
            <a:solidFill>
              <a:srgbClr val="97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: 圆角 84">
              <a:extLst>
                <a:ext uri="{FF2B5EF4-FFF2-40B4-BE49-F238E27FC236}">
                  <a16:creationId xmlns:a16="http://schemas.microsoft.com/office/drawing/2014/main" id="{14E05E70-D2D2-41A1-9667-745F14272A87}"/>
                </a:ext>
              </a:extLst>
            </p:cNvPr>
            <p:cNvSpPr/>
            <p:nvPr/>
          </p:nvSpPr>
          <p:spPr>
            <a:xfrm>
              <a:off x="2540601" y="2488558"/>
              <a:ext cx="3455084" cy="830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3646FEB6-E206-4B0F-BA4A-B1CBE756F1E3}"/>
              </a:ext>
            </a:extLst>
          </p:cNvPr>
          <p:cNvGrpSpPr/>
          <p:nvPr/>
        </p:nvGrpSpPr>
        <p:grpSpPr>
          <a:xfrm>
            <a:off x="4996406" y="3865946"/>
            <a:ext cx="3611299" cy="902823"/>
            <a:chOff x="2482729" y="2407534"/>
            <a:chExt cx="3512956" cy="912021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23016A25-13C7-4C0B-917B-2770675BE64D}"/>
                </a:ext>
              </a:extLst>
            </p:cNvPr>
            <p:cNvSpPr/>
            <p:nvPr/>
          </p:nvSpPr>
          <p:spPr>
            <a:xfrm>
              <a:off x="2482729" y="2407534"/>
              <a:ext cx="3455084" cy="830997"/>
            </a:xfrm>
            <a:prstGeom prst="roundRect">
              <a:avLst/>
            </a:prstGeom>
            <a:solidFill>
              <a:srgbClr val="97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8" name="矩形: 圆角 87">
              <a:extLst>
                <a:ext uri="{FF2B5EF4-FFF2-40B4-BE49-F238E27FC236}">
                  <a16:creationId xmlns:a16="http://schemas.microsoft.com/office/drawing/2014/main" id="{A4201661-06DB-42CC-9E3C-F0919E2558DA}"/>
                </a:ext>
              </a:extLst>
            </p:cNvPr>
            <p:cNvSpPr/>
            <p:nvPr/>
          </p:nvSpPr>
          <p:spPr>
            <a:xfrm>
              <a:off x="2540601" y="2488558"/>
              <a:ext cx="3455084" cy="830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9" name="组合 88">
            <a:extLst>
              <a:ext uri="{FF2B5EF4-FFF2-40B4-BE49-F238E27FC236}">
                <a16:creationId xmlns:a16="http://schemas.microsoft.com/office/drawing/2014/main" id="{7B58C59C-7116-4475-BFB0-CC250C93E1F7}"/>
              </a:ext>
            </a:extLst>
          </p:cNvPr>
          <p:cNvGrpSpPr/>
          <p:nvPr/>
        </p:nvGrpSpPr>
        <p:grpSpPr>
          <a:xfrm>
            <a:off x="7500395" y="4907668"/>
            <a:ext cx="3611299" cy="902823"/>
            <a:chOff x="2482729" y="2407534"/>
            <a:chExt cx="3512956" cy="912021"/>
          </a:xfrm>
        </p:grpSpPr>
        <p:sp>
          <p:nvSpPr>
            <p:cNvPr id="90" name="矩形: 圆角 89">
              <a:extLst>
                <a:ext uri="{FF2B5EF4-FFF2-40B4-BE49-F238E27FC236}">
                  <a16:creationId xmlns:a16="http://schemas.microsoft.com/office/drawing/2014/main" id="{78E723D3-02F1-4030-87D1-6EAACA5235A6}"/>
                </a:ext>
              </a:extLst>
            </p:cNvPr>
            <p:cNvSpPr/>
            <p:nvPr/>
          </p:nvSpPr>
          <p:spPr>
            <a:xfrm>
              <a:off x="2482729" y="2407534"/>
              <a:ext cx="3455084" cy="830997"/>
            </a:xfrm>
            <a:prstGeom prst="roundRect">
              <a:avLst/>
            </a:prstGeom>
            <a:solidFill>
              <a:srgbClr val="97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1" name="矩形: 圆角 90">
              <a:extLst>
                <a:ext uri="{FF2B5EF4-FFF2-40B4-BE49-F238E27FC236}">
                  <a16:creationId xmlns:a16="http://schemas.microsoft.com/office/drawing/2014/main" id="{991D853C-965A-4C39-A356-98DA2946037A}"/>
                </a:ext>
              </a:extLst>
            </p:cNvPr>
            <p:cNvSpPr/>
            <p:nvPr/>
          </p:nvSpPr>
          <p:spPr>
            <a:xfrm>
              <a:off x="2540601" y="2488558"/>
              <a:ext cx="3455084" cy="83099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B078A17E-61AE-489E-AA34-1D4A5F2F07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135" y="1029180"/>
            <a:ext cx="2981445" cy="298144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AA4B741-3E0A-481B-AAA1-98C2A8754D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09908" y="3621911"/>
            <a:ext cx="2033292" cy="203329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B602DDD2-1541-45B4-8F75-ED1DA44D7D06}"/>
              </a:ext>
            </a:extLst>
          </p:cNvPr>
          <p:cNvSpPr txBox="1"/>
          <p:nvPr/>
        </p:nvSpPr>
        <p:spPr>
          <a:xfrm>
            <a:off x="1646203" y="1862709"/>
            <a:ext cx="3342484" cy="799060"/>
          </a:xfrm>
          <a:prstGeom prst="rect">
            <a:avLst/>
          </a:prstGeom>
          <a:noFill/>
        </p:spPr>
        <p:txBody>
          <a:bodyPr wrap="square" rtlCol="0">
            <a:normAutofit fontScale="47500" lnSpcReduction="20000"/>
          </a:bodyPr>
          <a:lstStyle/>
          <a:p>
            <a:r>
              <a:rPr lang="ru-RU" altLang="zh-CN" sz="2800" spc="300" dirty="0" smtClean="0">
                <a:solidFill>
                  <a:srgbClr val="97E5FF"/>
                </a:solidFill>
                <a:latin typeface="Source Han Sans SC"/>
                <a:ea typeface="Source Han Sans SC"/>
              </a:rPr>
              <a:t>Донести до женщин мнение акушеров – гинекологов по сохранению женского здоровья</a:t>
            </a:r>
            <a:endParaRPr lang="en-US" altLang="zh-CN" sz="2800" spc="300" dirty="0">
              <a:solidFill>
                <a:srgbClr val="97E5FF"/>
              </a:solidFill>
              <a:latin typeface="Source Han Sans SC"/>
              <a:ea typeface="Source Han Sans SC"/>
            </a:endParaRPr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C0D8C9B2-B7C7-4E8A-A4F4-EC849BEE4426}"/>
              </a:ext>
            </a:extLst>
          </p:cNvPr>
          <p:cNvSpPr txBox="1"/>
          <p:nvPr/>
        </p:nvSpPr>
        <p:spPr>
          <a:xfrm>
            <a:off x="3651504" y="2922933"/>
            <a:ext cx="2935408" cy="803972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r>
              <a:rPr lang="ru-RU" altLang="zh-CN" sz="1900" spc="300" dirty="0" smtClean="0">
                <a:solidFill>
                  <a:srgbClr val="97E5FF"/>
                </a:solidFill>
                <a:latin typeface="Source Han Sans SC"/>
                <a:ea typeface="Source Han Sans SC"/>
              </a:rPr>
              <a:t>Рассказать и наглядно показать когда и куда обращаться при необходимости</a:t>
            </a:r>
            <a:endParaRPr lang="en-US" altLang="zh-CN" sz="1900" spc="300" dirty="0">
              <a:solidFill>
                <a:srgbClr val="97E5FF"/>
              </a:solidFill>
              <a:latin typeface="Source Han Sans SC"/>
              <a:ea typeface="Source Han Sans SC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42456A69-8741-48BF-910B-B0D023BE67B4}"/>
              </a:ext>
            </a:extLst>
          </p:cNvPr>
          <p:cNvSpPr txBox="1"/>
          <p:nvPr/>
        </p:nvSpPr>
        <p:spPr>
          <a:xfrm>
            <a:off x="5171372" y="3946153"/>
            <a:ext cx="3289722" cy="82247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r>
              <a:rPr lang="ru-RU" altLang="zh-CN" sz="1600" spc="300" dirty="0" smtClean="0">
                <a:solidFill>
                  <a:srgbClr val="97E5FF"/>
                </a:solidFill>
                <a:latin typeface="Source Han Sans SC"/>
                <a:ea typeface="Source Han Sans SC"/>
              </a:rPr>
              <a:t>Обучить молодых мам навыкам ухода за новорождённым</a:t>
            </a:r>
            <a:endParaRPr lang="en-US" altLang="zh-CN" sz="1600" spc="300" dirty="0">
              <a:solidFill>
                <a:srgbClr val="97E5FF"/>
              </a:solidFill>
              <a:latin typeface="Source Han Sans SC"/>
              <a:ea typeface="Source Han Sans SC"/>
            </a:endParaRPr>
          </a:p>
        </p:txBody>
      </p:sp>
      <p:sp>
        <p:nvSpPr>
          <p:cNvPr id="100" name="文本框 99">
            <a:extLst>
              <a:ext uri="{FF2B5EF4-FFF2-40B4-BE49-F238E27FC236}">
                <a16:creationId xmlns:a16="http://schemas.microsoft.com/office/drawing/2014/main" id="{8646174F-3BC1-4C24-A4FF-7C7BB724091F}"/>
              </a:ext>
            </a:extLst>
          </p:cNvPr>
          <p:cNvSpPr txBox="1"/>
          <p:nvPr/>
        </p:nvSpPr>
        <p:spPr>
          <a:xfrm>
            <a:off x="7750344" y="5039805"/>
            <a:ext cx="3118284" cy="736543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r>
              <a:rPr lang="ru-RU" altLang="zh-CN" sz="1800" spc="300" dirty="0" smtClean="0">
                <a:solidFill>
                  <a:srgbClr val="97E5FF"/>
                </a:solidFill>
                <a:latin typeface="Source Han Sans SC"/>
                <a:ea typeface="Source Han Sans SC"/>
              </a:rPr>
              <a:t>Сфокусировать внимание женщин на современных представлениях, рекомендованных ВРАЧАМИ</a:t>
            </a:r>
            <a:endParaRPr lang="en-US" altLang="zh-CN" sz="1800" spc="300" dirty="0">
              <a:solidFill>
                <a:srgbClr val="97E5FF"/>
              </a:solidFill>
              <a:latin typeface="Source Han Sans SC"/>
              <a:ea typeface="Source Han Sans SC"/>
            </a:endParaRPr>
          </a:p>
        </p:txBody>
      </p:sp>
      <p:sp>
        <p:nvSpPr>
          <p:cNvPr id="92" name="文本框 597">
            <a:extLst>
              <a:ext uri="{FF2B5EF4-FFF2-40B4-BE49-F238E27FC236}">
                <a16:creationId xmlns:a16="http://schemas.microsoft.com/office/drawing/2014/main" id="{9328BED5-F380-4AF7-9DFD-0338F2DE90E9}"/>
              </a:ext>
            </a:extLst>
          </p:cNvPr>
          <p:cNvSpPr txBox="1"/>
          <p:nvPr/>
        </p:nvSpPr>
        <p:spPr>
          <a:xfrm>
            <a:off x="4472022" y="563495"/>
            <a:ext cx="3391850" cy="854897"/>
          </a:xfrm>
          <a:prstGeom prst="rect">
            <a:avLst/>
          </a:prstGeom>
          <a:noFill/>
        </p:spPr>
        <p:txBody>
          <a:bodyPr wrap="square" rtlCol="0">
            <a:normAutofit fontScale="62500" lnSpcReduction="20000"/>
          </a:bodyPr>
          <a:lstStyle/>
          <a:p>
            <a:pPr algn="ctr"/>
            <a:r>
              <a:rPr lang="ru-RU" altLang="en-US" sz="4800" spc="300" dirty="0" smtClean="0">
                <a:solidFill>
                  <a:srgbClr val="61D6FF"/>
                </a:solidFill>
                <a:latin typeface="Source Han Sans SC"/>
                <a:ea typeface="Source Han Sans SC"/>
              </a:rPr>
              <a:t>Задачи </a:t>
            </a:r>
          </a:p>
          <a:p>
            <a:pPr algn="ctr"/>
            <a:r>
              <a:rPr lang="ru-RU" altLang="en-US" sz="4800" spc="300" dirty="0" smtClean="0">
                <a:solidFill>
                  <a:srgbClr val="61D6FF"/>
                </a:solidFill>
                <a:latin typeface="Source Han Sans SC"/>
                <a:ea typeface="Source Han Sans SC"/>
              </a:rPr>
              <a:t>проекта</a:t>
            </a:r>
            <a:endParaRPr lang="en-US" altLang="en-US" sz="4800" spc="300" dirty="0">
              <a:solidFill>
                <a:srgbClr val="61D6FF"/>
              </a:solidFill>
              <a:latin typeface="Source Han Sans SC"/>
              <a:ea typeface="Source Han Sans SC"/>
            </a:endParaRPr>
          </a:p>
        </p:txBody>
      </p:sp>
    </p:spTree>
    <p:extLst>
      <p:ext uri="{BB962C8B-B14F-4D97-AF65-F5344CB8AC3E}">
        <p14:creationId xmlns:p14="http://schemas.microsoft.com/office/powerpoint/2010/main" val="853832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9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2" grpId="0" animBg="1"/>
      <p:bldP spid="583" grpId="0" animBg="1"/>
      <p:bldP spid="633" grpId="0" animBg="1"/>
      <p:bldP spid="634" grpId="0"/>
      <p:bldP spid="18" grpId="0"/>
      <p:bldP spid="98" grpId="0"/>
      <p:bldP spid="99" grpId="0"/>
      <p:bldP spid="10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B3490E0B-0B2D-499B-804E-CE4785C51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1DC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00F592FF-FC34-41AC-BD91-DCA75710EF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14000"/>
            </a:avLst>
          </a:prstGeom>
          <a:solidFill>
            <a:srgbClr val="74B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8" name="组合 567">
            <a:extLst>
              <a:ext uri="{FF2B5EF4-FFF2-40B4-BE49-F238E27FC236}">
                <a16:creationId xmlns:a16="http://schemas.microsoft.com/office/drawing/2014/main" id="{397ACCE9-9A83-4331-8930-FD1300B39B0F}"/>
              </a:ext>
            </a:extLst>
          </p:cNvPr>
          <p:cNvGrpSpPr/>
          <p:nvPr/>
        </p:nvGrpSpPr>
        <p:grpSpPr>
          <a:xfrm>
            <a:off x="10463695" y="917101"/>
            <a:ext cx="768185" cy="242585"/>
            <a:chOff x="10774680" y="624840"/>
            <a:chExt cx="772160" cy="243840"/>
          </a:xfrm>
        </p:grpSpPr>
        <p:sp>
          <p:nvSpPr>
            <p:cNvPr id="565" name="箭头: V 形 564">
              <a:extLst>
                <a:ext uri="{FF2B5EF4-FFF2-40B4-BE49-F238E27FC236}">
                  <a16:creationId xmlns:a16="http://schemas.microsoft.com/office/drawing/2014/main" id="{F6085983-F1BE-40CC-8AF9-20BC55A4675B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6" name="箭头: V 形 565">
              <a:extLst>
                <a:ext uri="{FF2B5EF4-FFF2-40B4-BE49-F238E27FC236}">
                  <a16:creationId xmlns:a16="http://schemas.microsoft.com/office/drawing/2014/main" id="{B42B3BF9-DCC5-4135-A5D8-E00DFF0BF9D5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7" name="箭头: V 形 566">
              <a:extLst>
                <a:ext uri="{FF2B5EF4-FFF2-40B4-BE49-F238E27FC236}">
                  <a16:creationId xmlns:a16="http://schemas.microsoft.com/office/drawing/2014/main" id="{4431FFB7-3F7C-4B29-BD1A-BB59FB4F321B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9" name="组合 568">
            <a:extLst>
              <a:ext uri="{FF2B5EF4-FFF2-40B4-BE49-F238E27FC236}">
                <a16:creationId xmlns:a16="http://schemas.microsoft.com/office/drawing/2014/main" id="{EA4D9D19-8716-492F-B490-0E2CAB88C8CF}"/>
              </a:ext>
            </a:extLst>
          </p:cNvPr>
          <p:cNvGrpSpPr/>
          <p:nvPr/>
        </p:nvGrpSpPr>
        <p:grpSpPr>
          <a:xfrm rot="16200000">
            <a:off x="501936" y="5136643"/>
            <a:ext cx="813172" cy="256791"/>
            <a:chOff x="10774680" y="624840"/>
            <a:chExt cx="772160" cy="243840"/>
          </a:xfrm>
          <a:solidFill>
            <a:srgbClr val="91DCF9"/>
          </a:solidFill>
        </p:grpSpPr>
        <p:sp>
          <p:nvSpPr>
            <p:cNvPr id="570" name="箭头: V 形 569">
              <a:extLst>
                <a:ext uri="{FF2B5EF4-FFF2-40B4-BE49-F238E27FC236}">
                  <a16:creationId xmlns:a16="http://schemas.microsoft.com/office/drawing/2014/main" id="{59AB17A2-AA5A-4146-B357-B5BD6CEB2D07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1" name="箭头: V 形 570">
              <a:extLst>
                <a:ext uri="{FF2B5EF4-FFF2-40B4-BE49-F238E27FC236}">
                  <a16:creationId xmlns:a16="http://schemas.microsoft.com/office/drawing/2014/main" id="{1BF599AB-4629-4CFF-8661-E380589075B8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2" name="箭头: V 形 571">
              <a:extLst>
                <a:ext uri="{FF2B5EF4-FFF2-40B4-BE49-F238E27FC236}">
                  <a16:creationId xmlns:a16="http://schemas.microsoft.com/office/drawing/2014/main" id="{31AA0718-7BA1-4827-BA36-C31204935A9F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1" name="组合 590">
            <a:extLst>
              <a:ext uri="{FF2B5EF4-FFF2-40B4-BE49-F238E27FC236}">
                <a16:creationId xmlns:a16="http://schemas.microsoft.com/office/drawing/2014/main" id="{404A42D6-4884-45D4-82B8-6476410DF9F6}"/>
              </a:ext>
            </a:extLst>
          </p:cNvPr>
          <p:cNvGrpSpPr/>
          <p:nvPr/>
        </p:nvGrpSpPr>
        <p:grpSpPr>
          <a:xfrm>
            <a:off x="11611267" y="4866489"/>
            <a:ext cx="114300" cy="1508760"/>
            <a:chOff x="8550592" y="-1950720"/>
            <a:chExt cx="114300" cy="1508760"/>
          </a:xfrm>
        </p:grpSpPr>
        <p:sp>
          <p:nvSpPr>
            <p:cNvPr id="584" name="椭圆 583">
              <a:extLst>
                <a:ext uri="{FF2B5EF4-FFF2-40B4-BE49-F238E27FC236}">
                  <a16:creationId xmlns:a16="http://schemas.microsoft.com/office/drawing/2014/main" id="{511EB6E7-EAFF-44A5-A22E-4FEEF83D5359}"/>
                </a:ext>
              </a:extLst>
            </p:cNvPr>
            <p:cNvSpPr/>
            <p:nvPr/>
          </p:nvSpPr>
          <p:spPr>
            <a:xfrm>
              <a:off x="8550592" y="-195072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5" name="椭圆 584">
              <a:extLst>
                <a:ext uri="{FF2B5EF4-FFF2-40B4-BE49-F238E27FC236}">
                  <a16:creationId xmlns:a16="http://schemas.microsoft.com/office/drawing/2014/main" id="{31299DC3-EA73-47D9-B978-5BD48216E99F}"/>
                </a:ext>
              </a:extLst>
            </p:cNvPr>
            <p:cNvSpPr/>
            <p:nvPr/>
          </p:nvSpPr>
          <p:spPr>
            <a:xfrm>
              <a:off x="8550592" y="-125349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椭圆 586">
              <a:extLst>
                <a:ext uri="{FF2B5EF4-FFF2-40B4-BE49-F238E27FC236}">
                  <a16:creationId xmlns:a16="http://schemas.microsoft.com/office/drawing/2014/main" id="{8B5D4602-AB67-4335-B353-9188184C9C33}"/>
                </a:ext>
              </a:extLst>
            </p:cNvPr>
            <p:cNvSpPr/>
            <p:nvPr/>
          </p:nvSpPr>
          <p:spPr>
            <a:xfrm>
              <a:off x="8550592" y="-55626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9" name="直接连接符 588">
              <a:extLst>
                <a:ext uri="{FF2B5EF4-FFF2-40B4-BE49-F238E27FC236}">
                  <a16:creationId xmlns:a16="http://schemas.microsoft.com/office/drawing/2014/main" id="{FF624C48-AFE7-4467-B99E-832C3D345E06}"/>
                </a:ext>
              </a:extLst>
            </p:cNvPr>
            <p:cNvCxnSpPr/>
            <p:nvPr/>
          </p:nvCxnSpPr>
          <p:spPr>
            <a:xfrm flipH="1">
              <a:off x="8607742" y="-179260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>
              <a:extLst>
                <a:ext uri="{FF2B5EF4-FFF2-40B4-BE49-F238E27FC236}">
                  <a16:creationId xmlns:a16="http://schemas.microsoft.com/office/drawing/2014/main" id="{25181172-2D7A-4989-85BE-E13D28454794}"/>
                </a:ext>
              </a:extLst>
            </p:cNvPr>
            <p:cNvCxnSpPr/>
            <p:nvPr/>
          </p:nvCxnSpPr>
          <p:spPr>
            <a:xfrm flipH="1">
              <a:off x="8607742" y="-109537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A0E8D414-7FB7-4B9A-B2EB-82BEBB01F308}"/>
              </a:ext>
            </a:extLst>
          </p:cNvPr>
          <p:cNvGrpSpPr/>
          <p:nvPr/>
        </p:nvGrpSpPr>
        <p:grpSpPr>
          <a:xfrm>
            <a:off x="746760" y="754863"/>
            <a:ext cx="885351" cy="601497"/>
            <a:chOff x="9549114" y="914400"/>
            <a:chExt cx="1516285" cy="1030147"/>
          </a:xfrm>
        </p:grpSpPr>
        <p:grpSp>
          <p:nvGrpSpPr>
            <p:cNvPr id="607" name="组合 606">
              <a:extLst>
                <a:ext uri="{FF2B5EF4-FFF2-40B4-BE49-F238E27FC236}">
                  <a16:creationId xmlns:a16="http://schemas.microsoft.com/office/drawing/2014/main" id="{86F11034-3FDA-4B4B-AC31-36894CB2B46E}"/>
                </a:ext>
              </a:extLst>
            </p:cNvPr>
            <p:cNvGrpSpPr/>
            <p:nvPr/>
          </p:nvGrpSpPr>
          <p:grpSpPr>
            <a:xfrm>
              <a:off x="9549114" y="914400"/>
              <a:ext cx="1516285" cy="127321"/>
              <a:chOff x="9549114" y="914400"/>
              <a:chExt cx="1516285" cy="127321"/>
            </a:xfrm>
          </p:grpSpPr>
          <p:sp>
            <p:nvSpPr>
              <p:cNvPr id="600" name="椭圆 599">
                <a:extLst>
                  <a:ext uri="{FF2B5EF4-FFF2-40B4-BE49-F238E27FC236}">
                    <a16:creationId xmlns:a16="http://schemas.microsoft.com/office/drawing/2014/main" id="{49EDB7A6-C13E-42B6-A17A-30FFFB929531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1" name="椭圆 600">
                <a:extLst>
                  <a:ext uri="{FF2B5EF4-FFF2-40B4-BE49-F238E27FC236}">
                    <a16:creationId xmlns:a16="http://schemas.microsoft.com/office/drawing/2014/main" id="{338E39D8-4EB3-443B-9CF7-9C368D2F75DC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>
                <a:extLst>
                  <a:ext uri="{FF2B5EF4-FFF2-40B4-BE49-F238E27FC236}">
                    <a16:creationId xmlns:a16="http://schemas.microsoft.com/office/drawing/2014/main" id="{46ADBE43-D8E1-467A-822B-977914038E41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3" name="椭圆 602">
                <a:extLst>
                  <a:ext uri="{FF2B5EF4-FFF2-40B4-BE49-F238E27FC236}">
                    <a16:creationId xmlns:a16="http://schemas.microsoft.com/office/drawing/2014/main" id="{832D57A8-6BB8-41CC-BFAB-7AE7314ED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>
                <a:extLst>
                  <a:ext uri="{FF2B5EF4-FFF2-40B4-BE49-F238E27FC236}">
                    <a16:creationId xmlns:a16="http://schemas.microsoft.com/office/drawing/2014/main" id="{CA493B6A-6837-4728-AAD8-5B4B56262A2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5" name="椭圆 604">
                <a:extLst>
                  <a:ext uri="{FF2B5EF4-FFF2-40B4-BE49-F238E27FC236}">
                    <a16:creationId xmlns:a16="http://schemas.microsoft.com/office/drawing/2014/main" id="{5C272907-A1A6-4F8B-A7C3-A25756C684C2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>
                <a:extLst>
                  <a:ext uri="{FF2B5EF4-FFF2-40B4-BE49-F238E27FC236}">
                    <a16:creationId xmlns:a16="http://schemas.microsoft.com/office/drawing/2014/main" id="{99513444-550F-4171-8201-1738BD950416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8" name="组合 607">
              <a:extLst>
                <a:ext uri="{FF2B5EF4-FFF2-40B4-BE49-F238E27FC236}">
                  <a16:creationId xmlns:a16="http://schemas.microsoft.com/office/drawing/2014/main" id="{E80F3110-5387-44E4-A79F-CC97B4F59642}"/>
                </a:ext>
              </a:extLst>
            </p:cNvPr>
            <p:cNvGrpSpPr/>
            <p:nvPr/>
          </p:nvGrpSpPr>
          <p:grpSpPr>
            <a:xfrm>
              <a:off x="9549114" y="1215342"/>
              <a:ext cx="1516285" cy="127321"/>
              <a:chOff x="9549114" y="914400"/>
              <a:chExt cx="1516285" cy="127321"/>
            </a:xfrm>
          </p:grpSpPr>
          <p:sp>
            <p:nvSpPr>
              <p:cNvPr id="609" name="椭圆 608">
                <a:extLst>
                  <a:ext uri="{FF2B5EF4-FFF2-40B4-BE49-F238E27FC236}">
                    <a16:creationId xmlns:a16="http://schemas.microsoft.com/office/drawing/2014/main" id="{17175B83-7877-4F96-A47F-B50C6790918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>
                <a:extLst>
                  <a:ext uri="{FF2B5EF4-FFF2-40B4-BE49-F238E27FC236}">
                    <a16:creationId xmlns:a16="http://schemas.microsoft.com/office/drawing/2014/main" id="{450FFD35-EDC9-4D94-BC73-0A054977B1C9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1" name="椭圆 610">
                <a:extLst>
                  <a:ext uri="{FF2B5EF4-FFF2-40B4-BE49-F238E27FC236}">
                    <a16:creationId xmlns:a16="http://schemas.microsoft.com/office/drawing/2014/main" id="{D74B4297-76E0-4F55-9316-D8F2293C1503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>
                <a:extLst>
                  <a:ext uri="{FF2B5EF4-FFF2-40B4-BE49-F238E27FC236}">
                    <a16:creationId xmlns:a16="http://schemas.microsoft.com/office/drawing/2014/main" id="{2BE59C47-6FC5-460E-86DB-E55E381CB3BB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3" name="椭圆 612">
                <a:extLst>
                  <a:ext uri="{FF2B5EF4-FFF2-40B4-BE49-F238E27FC236}">
                    <a16:creationId xmlns:a16="http://schemas.microsoft.com/office/drawing/2014/main" id="{E3E233B3-0CA9-453D-BA27-B3C6B2EB7ABD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>
                <a:extLst>
                  <a:ext uri="{FF2B5EF4-FFF2-40B4-BE49-F238E27FC236}">
                    <a16:creationId xmlns:a16="http://schemas.microsoft.com/office/drawing/2014/main" id="{C7E29D18-E6E5-49BD-B495-C3FBD71D9F78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5" name="椭圆 614">
                <a:extLst>
                  <a:ext uri="{FF2B5EF4-FFF2-40B4-BE49-F238E27FC236}">
                    <a16:creationId xmlns:a16="http://schemas.microsoft.com/office/drawing/2014/main" id="{EDD55E47-82B1-46B1-A665-EDB8788F3D4D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6" name="组合 615">
              <a:extLst>
                <a:ext uri="{FF2B5EF4-FFF2-40B4-BE49-F238E27FC236}">
                  <a16:creationId xmlns:a16="http://schemas.microsoft.com/office/drawing/2014/main" id="{3079A11A-4B82-4512-815C-9ADCD35646F9}"/>
                </a:ext>
              </a:extLst>
            </p:cNvPr>
            <p:cNvGrpSpPr/>
            <p:nvPr/>
          </p:nvGrpSpPr>
          <p:grpSpPr>
            <a:xfrm>
              <a:off x="9549114" y="1516284"/>
              <a:ext cx="1516285" cy="127321"/>
              <a:chOff x="9549114" y="914400"/>
              <a:chExt cx="1516285" cy="127321"/>
            </a:xfrm>
          </p:grpSpPr>
          <p:sp>
            <p:nvSpPr>
              <p:cNvPr id="617" name="椭圆 616">
                <a:extLst>
                  <a:ext uri="{FF2B5EF4-FFF2-40B4-BE49-F238E27FC236}">
                    <a16:creationId xmlns:a16="http://schemas.microsoft.com/office/drawing/2014/main" id="{8F5F1D09-41FE-4EBE-95C0-26789D504BB3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8" name="椭圆 617">
                <a:extLst>
                  <a:ext uri="{FF2B5EF4-FFF2-40B4-BE49-F238E27FC236}">
                    <a16:creationId xmlns:a16="http://schemas.microsoft.com/office/drawing/2014/main" id="{769958DE-5F0E-4C82-BE6D-9419B0803BBA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9" name="椭圆 618">
                <a:extLst>
                  <a:ext uri="{FF2B5EF4-FFF2-40B4-BE49-F238E27FC236}">
                    <a16:creationId xmlns:a16="http://schemas.microsoft.com/office/drawing/2014/main" id="{5E02CC4E-E03D-4181-AF5E-92EE0D4F3792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0" name="椭圆 619">
                <a:extLst>
                  <a:ext uri="{FF2B5EF4-FFF2-40B4-BE49-F238E27FC236}">
                    <a16:creationId xmlns:a16="http://schemas.microsoft.com/office/drawing/2014/main" id="{3750E6A2-20FE-4F47-906B-953225C2CBA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1" name="椭圆 620">
                <a:extLst>
                  <a:ext uri="{FF2B5EF4-FFF2-40B4-BE49-F238E27FC236}">
                    <a16:creationId xmlns:a16="http://schemas.microsoft.com/office/drawing/2014/main" id="{8EA640C4-9960-4B36-88B9-88CC9119719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2" name="椭圆 621">
                <a:extLst>
                  <a:ext uri="{FF2B5EF4-FFF2-40B4-BE49-F238E27FC236}">
                    <a16:creationId xmlns:a16="http://schemas.microsoft.com/office/drawing/2014/main" id="{F3620752-6390-4189-B7F6-8770E41ACF60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3" name="椭圆 622">
                <a:extLst>
                  <a:ext uri="{FF2B5EF4-FFF2-40B4-BE49-F238E27FC236}">
                    <a16:creationId xmlns:a16="http://schemas.microsoft.com/office/drawing/2014/main" id="{388B74D9-57FA-4F98-9F17-D1781F2BDC7A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4" name="组合 623">
              <a:extLst>
                <a:ext uri="{FF2B5EF4-FFF2-40B4-BE49-F238E27FC236}">
                  <a16:creationId xmlns:a16="http://schemas.microsoft.com/office/drawing/2014/main" id="{F78BC8EE-D99A-439B-8F03-14E7E9DC089B}"/>
                </a:ext>
              </a:extLst>
            </p:cNvPr>
            <p:cNvGrpSpPr/>
            <p:nvPr/>
          </p:nvGrpSpPr>
          <p:grpSpPr>
            <a:xfrm>
              <a:off x="9549114" y="1817226"/>
              <a:ext cx="1516285" cy="127321"/>
              <a:chOff x="9549114" y="914400"/>
              <a:chExt cx="1516285" cy="127321"/>
            </a:xfrm>
          </p:grpSpPr>
          <p:sp>
            <p:nvSpPr>
              <p:cNvPr id="625" name="椭圆 624">
                <a:extLst>
                  <a:ext uri="{FF2B5EF4-FFF2-40B4-BE49-F238E27FC236}">
                    <a16:creationId xmlns:a16="http://schemas.microsoft.com/office/drawing/2014/main" id="{2E5A1FCA-27B7-4198-BB99-61F29A90615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6" name="椭圆 625">
                <a:extLst>
                  <a:ext uri="{FF2B5EF4-FFF2-40B4-BE49-F238E27FC236}">
                    <a16:creationId xmlns:a16="http://schemas.microsoft.com/office/drawing/2014/main" id="{E30AFC79-4FA0-4531-8AEF-1C122F1FC962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7" name="椭圆 626">
                <a:extLst>
                  <a:ext uri="{FF2B5EF4-FFF2-40B4-BE49-F238E27FC236}">
                    <a16:creationId xmlns:a16="http://schemas.microsoft.com/office/drawing/2014/main" id="{9F713720-82F8-437E-BA95-02D78E0471FE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8" name="椭圆 627">
                <a:extLst>
                  <a:ext uri="{FF2B5EF4-FFF2-40B4-BE49-F238E27FC236}">
                    <a16:creationId xmlns:a16="http://schemas.microsoft.com/office/drawing/2014/main" id="{E7FD4BB1-0CC2-4D06-9BED-6DA6BC055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9" name="椭圆 628">
                <a:extLst>
                  <a:ext uri="{FF2B5EF4-FFF2-40B4-BE49-F238E27FC236}">
                    <a16:creationId xmlns:a16="http://schemas.microsoft.com/office/drawing/2014/main" id="{D2C5A84D-7AB6-4229-B8CB-4A98E5237C4A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0" name="椭圆 629">
                <a:extLst>
                  <a:ext uri="{FF2B5EF4-FFF2-40B4-BE49-F238E27FC236}">
                    <a16:creationId xmlns:a16="http://schemas.microsoft.com/office/drawing/2014/main" id="{3740CAF8-2DEF-4ED3-B6CA-0AF04DF5A89D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1" name="椭圆 630">
                <a:extLst>
                  <a:ext uri="{FF2B5EF4-FFF2-40B4-BE49-F238E27FC236}">
                    <a16:creationId xmlns:a16="http://schemas.microsoft.com/office/drawing/2014/main" id="{4BA7AE2A-3390-4B8C-A3AF-B69C0D5E6DBF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3" name="星形: 五角 581">
            <a:extLst>
              <a:ext uri="{FF2B5EF4-FFF2-40B4-BE49-F238E27FC236}">
                <a16:creationId xmlns:a16="http://schemas.microsoft.com/office/drawing/2014/main" id="{3B66D6A4-5DBF-461C-86E8-85E41CE2FD06}"/>
              </a:ext>
            </a:extLst>
          </p:cNvPr>
          <p:cNvSpPr/>
          <p:nvPr/>
        </p:nvSpPr>
        <p:spPr>
          <a:xfrm rot="2537298">
            <a:off x="11428712" y="1118619"/>
            <a:ext cx="479410" cy="480648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6B086D6-9219-485D-999F-7C3D9D89ECCA}"/>
              </a:ext>
            </a:extLst>
          </p:cNvPr>
          <p:cNvGrpSpPr/>
          <p:nvPr/>
        </p:nvGrpSpPr>
        <p:grpSpPr>
          <a:xfrm>
            <a:off x="4501663" y="610268"/>
            <a:ext cx="3188676" cy="797168"/>
            <a:chOff x="3944742" y="434348"/>
            <a:chExt cx="3611299" cy="90282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90CF99B-3177-498E-8B83-035D1E87B00B}"/>
                </a:ext>
              </a:extLst>
            </p:cNvPr>
            <p:cNvGrpSpPr/>
            <p:nvPr/>
          </p:nvGrpSpPr>
          <p:grpSpPr>
            <a:xfrm>
              <a:off x="3944742" y="434348"/>
              <a:ext cx="3611299" cy="902823"/>
              <a:chOff x="2482729" y="2407534"/>
              <a:chExt cx="3512956" cy="912021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0C24F1B3-6B63-4D69-92FE-202D4C3390F1}"/>
                  </a:ext>
                </a:extLst>
              </p:cNvPr>
              <p:cNvSpPr/>
              <p:nvPr/>
            </p:nvSpPr>
            <p:spPr>
              <a:xfrm>
                <a:off x="2482729" y="2407534"/>
                <a:ext cx="3455084" cy="830997"/>
              </a:xfrm>
              <a:prstGeom prst="roundRect">
                <a:avLst/>
              </a:prstGeom>
              <a:solidFill>
                <a:srgbClr val="FE9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16A163EF-F855-466F-8EBE-CB348CBB290D}"/>
                  </a:ext>
                </a:extLst>
              </p:cNvPr>
              <p:cNvSpPr/>
              <p:nvPr/>
            </p:nvSpPr>
            <p:spPr>
              <a:xfrm>
                <a:off x="2540601" y="2488558"/>
                <a:ext cx="3455084" cy="83099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602DDD2-1541-45B4-8F75-ED1DA44D7D06}"/>
                </a:ext>
              </a:extLst>
            </p:cNvPr>
            <p:cNvSpPr txBox="1"/>
            <p:nvPr/>
          </p:nvSpPr>
          <p:spPr>
            <a:xfrm>
              <a:off x="4150575" y="514554"/>
              <a:ext cx="3289723" cy="81109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ru-RU" altLang="en-US" sz="2000" spc="300" dirty="0" smtClean="0">
                  <a:solidFill>
                    <a:srgbClr val="97E5FF"/>
                  </a:solidFill>
                  <a:latin typeface="Source Han Sans SC"/>
                  <a:ea typeface="Source Han Sans SC"/>
                </a:rPr>
                <a:t>Целевая аудитория</a:t>
              </a:r>
              <a:endParaRPr lang="en-US" altLang="en-US" sz="2000" spc="300" dirty="0">
                <a:solidFill>
                  <a:srgbClr val="97E5FF"/>
                </a:solidFill>
                <a:latin typeface="Source Han Sans SC"/>
                <a:ea typeface="Source Han Sans SC"/>
              </a:endParaRP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A5A6AB10-5346-46CF-9CDE-C3EB5823E3AF}"/>
              </a:ext>
            </a:extLst>
          </p:cNvPr>
          <p:cNvGrpSpPr/>
          <p:nvPr/>
        </p:nvGrpSpPr>
        <p:grpSpPr>
          <a:xfrm>
            <a:off x="1609332" y="2195485"/>
            <a:ext cx="3451768" cy="3451768"/>
            <a:chOff x="1173480" y="2240280"/>
            <a:chExt cx="3291840" cy="3291840"/>
          </a:xfrm>
        </p:grpSpPr>
        <p:sp>
          <p:nvSpPr>
            <p:cNvPr id="20" name="椭圆 19">
              <a:extLst>
                <a:ext uri="{FF2B5EF4-FFF2-40B4-BE49-F238E27FC236}">
                  <a16:creationId xmlns:a16="http://schemas.microsoft.com/office/drawing/2014/main" id="{9837C384-C6A7-42E3-98B0-091F7456204D}"/>
                </a:ext>
              </a:extLst>
            </p:cNvPr>
            <p:cNvSpPr/>
            <p:nvPr/>
          </p:nvSpPr>
          <p:spPr>
            <a:xfrm>
              <a:off x="1173480" y="2240280"/>
              <a:ext cx="3291840" cy="3291840"/>
            </a:xfrm>
            <a:prstGeom prst="ellipse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94" name="椭圆 93">
              <a:extLst>
                <a:ext uri="{FF2B5EF4-FFF2-40B4-BE49-F238E27FC236}">
                  <a16:creationId xmlns:a16="http://schemas.microsoft.com/office/drawing/2014/main" id="{A69C1493-33E3-47D0-BC1A-259D4DC57A47}"/>
                </a:ext>
              </a:extLst>
            </p:cNvPr>
            <p:cNvSpPr/>
            <p:nvPr/>
          </p:nvSpPr>
          <p:spPr>
            <a:xfrm>
              <a:off x="1333500" y="2400300"/>
              <a:ext cx="2971800" cy="29718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pic>
        <p:nvPicPr>
          <p:cNvPr id="19" name="图片 18">
            <a:extLst>
              <a:ext uri="{FF2B5EF4-FFF2-40B4-BE49-F238E27FC236}">
                <a16:creationId xmlns:a16="http://schemas.microsoft.com/office/drawing/2014/main" id="{438DB0E5-D087-48B8-AD11-CDDCAA2F6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108" y="1514621"/>
            <a:ext cx="4554416" cy="4554416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635FA56C-5864-46DA-81B2-E8F2EBEE8F18}"/>
              </a:ext>
            </a:extLst>
          </p:cNvPr>
          <p:cNvSpPr txBox="1"/>
          <p:nvPr/>
        </p:nvSpPr>
        <p:spPr>
          <a:xfrm>
            <a:off x="5721963" y="2960781"/>
            <a:ext cx="5946454" cy="1319041"/>
          </a:xfrm>
          <a:prstGeom prst="rect">
            <a:avLst/>
          </a:prstGeom>
          <a:noFill/>
        </p:spPr>
        <p:txBody>
          <a:bodyPr wrap="square" rtlCol="0">
            <a:normAutofit fontScale="70000" lnSpcReduction="20000"/>
          </a:bodyPr>
          <a:lstStyle/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Женщины всех возрастов;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Молодые мамы;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2800" b="1" dirty="0" smtClean="0">
                <a:solidFill>
                  <a:schemeClr val="bg1"/>
                </a:solidFill>
                <a:latin typeface="Century Gothic" panose="020B0502020202020204" pitchFamily="34" charset="0"/>
                <a:cs typeface="+mn-ea"/>
                <a:sym typeface="+mn-lt"/>
              </a:rPr>
              <a:t>Женщины, планирующие беременность</a:t>
            </a:r>
            <a:r>
              <a:rPr lang="ru-RU" altLang="en-US" sz="1400" b="1" dirty="0" smtClean="0">
                <a:solidFill>
                  <a:schemeClr val="bg1"/>
                </a:solidFill>
                <a:cs typeface="+mn-ea"/>
                <a:sym typeface="+mn-lt"/>
              </a:rPr>
              <a:t>.</a:t>
            </a:r>
          </a:p>
          <a:p>
            <a:pPr marL="285750" indent="-285750" algn="just" hangingPunct="0">
              <a:lnSpc>
                <a:spcPct val="120000"/>
              </a:lnSpc>
              <a:buFontTx/>
              <a:buChar char="-"/>
            </a:pPr>
            <a:endParaRPr lang="en-US" altLang="en-US" sz="14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94B5F54F-8B94-4929-9AC9-31DE2ED74DE7}"/>
              </a:ext>
            </a:extLst>
          </p:cNvPr>
          <p:cNvCxnSpPr/>
          <p:nvPr/>
        </p:nvCxnSpPr>
        <p:spPr>
          <a:xfrm>
            <a:off x="5627077" y="2719754"/>
            <a:ext cx="56388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直接连接符 100">
            <a:extLst>
              <a:ext uri="{FF2B5EF4-FFF2-40B4-BE49-F238E27FC236}">
                <a16:creationId xmlns:a16="http://schemas.microsoft.com/office/drawing/2014/main" id="{3ADE5690-4184-4089-B091-04800339EECF}"/>
              </a:ext>
            </a:extLst>
          </p:cNvPr>
          <p:cNvCxnSpPr/>
          <p:nvPr/>
        </p:nvCxnSpPr>
        <p:spPr>
          <a:xfrm>
            <a:off x="5690586" y="4279822"/>
            <a:ext cx="5638800" cy="0"/>
          </a:xfrm>
          <a:prstGeom prst="line">
            <a:avLst/>
          </a:prstGeom>
          <a:ln>
            <a:solidFill>
              <a:schemeClr val="bg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201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B3490E0B-0B2D-499B-804E-CE4785C51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1DC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00F592FF-FC34-41AC-BD91-DCA75710EF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14000"/>
            </a:avLst>
          </a:prstGeom>
          <a:solidFill>
            <a:srgbClr val="74B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8" name="组合 567">
            <a:extLst>
              <a:ext uri="{FF2B5EF4-FFF2-40B4-BE49-F238E27FC236}">
                <a16:creationId xmlns:a16="http://schemas.microsoft.com/office/drawing/2014/main" id="{397ACCE9-9A83-4331-8930-FD1300B39B0F}"/>
              </a:ext>
            </a:extLst>
          </p:cNvPr>
          <p:cNvGrpSpPr/>
          <p:nvPr/>
        </p:nvGrpSpPr>
        <p:grpSpPr>
          <a:xfrm>
            <a:off x="10463695" y="917101"/>
            <a:ext cx="768185" cy="242585"/>
            <a:chOff x="10774680" y="624840"/>
            <a:chExt cx="772160" cy="243840"/>
          </a:xfrm>
        </p:grpSpPr>
        <p:sp>
          <p:nvSpPr>
            <p:cNvPr id="565" name="箭头: V 形 564">
              <a:extLst>
                <a:ext uri="{FF2B5EF4-FFF2-40B4-BE49-F238E27FC236}">
                  <a16:creationId xmlns:a16="http://schemas.microsoft.com/office/drawing/2014/main" id="{F6085983-F1BE-40CC-8AF9-20BC55A4675B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6" name="箭头: V 形 565">
              <a:extLst>
                <a:ext uri="{FF2B5EF4-FFF2-40B4-BE49-F238E27FC236}">
                  <a16:creationId xmlns:a16="http://schemas.microsoft.com/office/drawing/2014/main" id="{B42B3BF9-DCC5-4135-A5D8-E00DFF0BF9D5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7" name="箭头: V 形 566">
              <a:extLst>
                <a:ext uri="{FF2B5EF4-FFF2-40B4-BE49-F238E27FC236}">
                  <a16:creationId xmlns:a16="http://schemas.microsoft.com/office/drawing/2014/main" id="{4431FFB7-3F7C-4B29-BD1A-BB59FB4F321B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9" name="组合 568">
            <a:extLst>
              <a:ext uri="{FF2B5EF4-FFF2-40B4-BE49-F238E27FC236}">
                <a16:creationId xmlns:a16="http://schemas.microsoft.com/office/drawing/2014/main" id="{EA4D9D19-8716-492F-B490-0E2CAB88C8CF}"/>
              </a:ext>
            </a:extLst>
          </p:cNvPr>
          <p:cNvGrpSpPr/>
          <p:nvPr/>
        </p:nvGrpSpPr>
        <p:grpSpPr>
          <a:xfrm rot="16200000">
            <a:off x="501936" y="5136643"/>
            <a:ext cx="813172" cy="256791"/>
            <a:chOff x="10774680" y="624840"/>
            <a:chExt cx="772160" cy="243840"/>
          </a:xfrm>
          <a:solidFill>
            <a:srgbClr val="91DCF9"/>
          </a:solidFill>
        </p:grpSpPr>
        <p:sp>
          <p:nvSpPr>
            <p:cNvPr id="570" name="箭头: V 形 569">
              <a:extLst>
                <a:ext uri="{FF2B5EF4-FFF2-40B4-BE49-F238E27FC236}">
                  <a16:creationId xmlns:a16="http://schemas.microsoft.com/office/drawing/2014/main" id="{59AB17A2-AA5A-4146-B357-B5BD6CEB2D07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1" name="箭头: V 形 570">
              <a:extLst>
                <a:ext uri="{FF2B5EF4-FFF2-40B4-BE49-F238E27FC236}">
                  <a16:creationId xmlns:a16="http://schemas.microsoft.com/office/drawing/2014/main" id="{1BF599AB-4629-4CFF-8661-E380589075B8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2" name="箭头: V 形 571">
              <a:extLst>
                <a:ext uri="{FF2B5EF4-FFF2-40B4-BE49-F238E27FC236}">
                  <a16:creationId xmlns:a16="http://schemas.microsoft.com/office/drawing/2014/main" id="{31AA0718-7BA1-4827-BA36-C31204935A9F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1" name="组合 590">
            <a:extLst>
              <a:ext uri="{FF2B5EF4-FFF2-40B4-BE49-F238E27FC236}">
                <a16:creationId xmlns:a16="http://schemas.microsoft.com/office/drawing/2014/main" id="{404A42D6-4884-45D4-82B8-6476410DF9F6}"/>
              </a:ext>
            </a:extLst>
          </p:cNvPr>
          <p:cNvGrpSpPr/>
          <p:nvPr/>
        </p:nvGrpSpPr>
        <p:grpSpPr>
          <a:xfrm>
            <a:off x="11611267" y="4866489"/>
            <a:ext cx="114300" cy="1508760"/>
            <a:chOff x="8550592" y="-1950720"/>
            <a:chExt cx="114300" cy="1508760"/>
          </a:xfrm>
        </p:grpSpPr>
        <p:sp>
          <p:nvSpPr>
            <p:cNvPr id="584" name="椭圆 583">
              <a:extLst>
                <a:ext uri="{FF2B5EF4-FFF2-40B4-BE49-F238E27FC236}">
                  <a16:creationId xmlns:a16="http://schemas.microsoft.com/office/drawing/2014/main" id="{511EB6E7-EAFF-44A5-A22E-4FEEF83D5359}"/>
                </a:ext>
              </a:extLst>
            </p:cNvPr>
            <p:cNvSpPr/>
            <p:nvPr/>
          </p:nvSpPr>
          <p:spPr>
            <a:xfrm>
              <a:off x="8550592" y="-195072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5" name="椭圆 584">
              <a:extLst>
                <a:ext uri="{FF2B5EF4-FFF2-40B4-BE49-F238E27FC236}">
                  <a16:creationId xmlns:a16="http://schemas.microsoft.com/office/drawing/2014/main" id="{31299DC3-EA73-47D9-B978-5BD48216E99F}"/>
                </a:ext>
              </a:extLst>
            </p:cNvPr>
            <p:cNvSpPr/>
            <p:nvPr/>
          </p:nvSpPr>
          <p:spPr>
            <a:xfrm>
              <a:off x="8550592" y="-125349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椭圆 586">
              <a:extLst>
                <a:ext uri="{FF2B5EF4-FFF2-40B4-BE49-F238E27FC236}">
                  <a16:creationId xmlns:a16="http://schemas.microsoft.com/office/drawing/2014/main" id="{8B5D4602-AB67-4335-B353-9188184C9C33}"/>
                </a:ext>
              </a:extLst>
            </p:cNvPr>
            <p:cNvSpPr/>
            <p:nvPr/>
          </p:nvSpPr>
          <p:spPr>
            <a:xfrm>
              <a:off x="8550592" y="-55626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9" name="直接连接符 588">
              <a:extLst>
                <a:ext uri="{FF2B5EF4-FFF2-40B4-BE49-F238E27FC236}">
                  <a16:creationId xmlns:a16="http://schemas.microsoft.com/office/drawing/2014/main" id="{FF624C48-AFE7-4467-B99E-832C3D345E06}"/>
                </a:ext>
              </a:extLst>
            </p:cNvPr>
            <p:cNvCxnSpPr/>
            <p:nvPr/>
          </p:nvCxnSpPr>
          <p:spPr>
            <a:xfrm flipH="1">
              <a:off x="8607742" y="-179260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>
              <a:extLst>
                <a:ext uri="{FF2B5EF4-FFF2-40B4-BE49-F238E27FC236}">
                  <a16:creationId xmlns:a16="http://schemas.microsoft.com/office/drawing/2014/main" id="{25181172-2D7A-4989-85BE-E13D28454794}"/>
                </a:ext>
              </a:extLst>
            </p:cNvPr>
            <p:cNvCxnSpPr/>
            <p:nvPr/>
          </p:nvCxnSpPr>
          <p:spPr>
            <a:xfrm flipH="1">
              <a:off x="8607742" y="-109537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A0E8D414-7FB7-4B9A-B2EB-82BEBB01F308}"/>
              </a:ext>
            </a:extLst>
          </p:cNvPr>
          <p:cNvGrpSpPr/>
          <p:nvPr/>
        </p:nvGrpSpPr>
        <p:grpSpPr>
          <a:xfrm>
            <a:off x="746760" y="754863"/>
            <a:ext cx="885351" cy="601497"/>
            <a:chOff x="9549114" y="914400"/>
            <a:chExt cx="1516285" cy="1030147"/>
          </a:xfrm>
        </p:grpSpPr>
        <p:grpSp>
          <p:nvGrpSpPr>
            <p:cNvPr id="607" name="组合 606">
              <a:extLst>
                <a:ext uri="{FF2B5EF4-FFF2-40B4-BE49-F238E27FC236}">
                  <a16:creationId xmlns:a16="http://schemas.microsoft.com/office/drawing/2014/main" id="{86F11034-3FDA-4B4B-AC31-36894CB2B46E}"/>
                </a:ext>
              </a:extLst>
            </p:cNvPr>
            <p:cNvGrpSpPr/>
            <p:nvPr/>
          </p:nvGrpSpPr>
          <p:grpSpPr>
            <a:xfrm>
              <a:off x="9549114" y="914400"/>
              <a:ext cx="1516285" cy="127321"/>
              <a:chOff x="9549114" y="914400"/>
              <a:chExt cx="1516285" cy="127321"/>
            </a:xfrm>
          </p:grpSpPr>
          <p:sp>
            <p:nvSpPr>
              <p:cNvPr id="600" name="椭圆 599">
                <a:extLst>
                  <a:ext uri="{FF2B5EF4-FFF2-40B4-BE49-F238E27FC236}">
                    <a16:creationId xmlns:a16="http://schemas.microsoft.com/office/drawing/2014/main" id="{49EDB7A6-C13E-42B6-A17A-30FFFB929531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1" name="椭圆 600">
                <a:extLst>
                  <a:ext uri="{FF2B5EF4-FFF2-40B4-BE49-F238E27FC236}">
                    <a16:creationId xmlns:a16="http://schemas.microsoft.com/office/drawing/2014/main" id="{338E39D8-4EB3-443B-9CF7-9C368D2F75DC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>
                <a:extLst>
                  <a:ext uri="{FF2B5EF4-FFF2-40B4-BE49-F238E27FC236}">
                    <a16:creationId xmlns:a16="http://schemas.microsoft.com/office/drawing/2014/main" id="{46ADBE43-D8E1-467A-822B-977914038E41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3" name="椭圆 602">
                <a:extLst>
                  <a:ext uri="{FF2B5EF4-FFF2-40B4-BE49-F238E27FC236}">
                    <a16:creationId xmlns:a16="http://schemas.microsoft.com/office/drawing/2014/main" id="{832D57A8-6BB8-41CC-BFAB-7AE7314ED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>
                <a:extLst>
                  <a:ext uri="{FF2B5EF4-FFF2-40B4-BE49-F238E27FC236}">
                    <a16:creationId xmlns:a16="http://schemas.microsoft.com/office/drawing/2014/main" id="{CA493B6A-6837-4728-AAD8-5B4B56262A2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5" name="椭圆 604">
                <a:extLst>
                  <a:ext uri="{FF2B5EF4-FFF2-40B4-BE49-F238E27FC236}">
                    <a16:creationId xmlns:a16="http://schemas.microsoft.com/office/drawing/2014/main" id="{5C272907-A1A6-4F8B-A7C3-A25756C684C2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>
                <a:extLst>
                  <a:ext uri="{FF2B5EF4-FFF2-40B4-BE49-F238E27FC236}">
                    <a16:creationId xmlns:a16="http://schemas.microsoft.com/office/drawing/2014/main" id="{99513444-550F-4171-8201-1738BD950416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8" name="组合 607">
              <a:extLst>
                <a:ext uri="{FF2B5EF4-FFF2-40B4-BE49-F238E27FC236}">
                  <a16:creationId xmlns:a16="http://schemas.microsoft.com/office/drawing/2014/main" id="{E80F3110-5387-44E4-A79F-CC97B4F59642}"/>
                </a:ext>
              </a:extLst>
            </p:cNvPr>
            <p:cNvGrpSpPr/>
            <p:nvPr/>
          </p:nvGrpSpPr>
          <p:grpSpPr>
            <a:xfrm>
              <a:off x="9549114" y="1215342"/>
              <a:ext cx="1516285" cy="127321"/>
              <a:chOff x="9549114" y="914400"/>
              <a:chExt cx="1516285" cy="127321"/>
            </a:xfrm>
          </p:grpSpPr>
          <p:sp>
            <p:nvSpPr>
              <p:cNvPr id="609" name="椭圆 608">
                <a:extLst>
                  <a:ext uri="{FF2B5EF4-FFF2-40B4-BE49-F238E27FC236}">
                    <a16:creationId xmlns:a16="http://schemas.microsoft.com/office/drawing/2014/main" id="{17175B83-7877-4F96-A47F-B50C6790918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>
                <a:extLst>
                  <a:ext uri="{FF2B5EF4-FFF2-40B4-BE49-F238E27FC236}">
                    <a16:creationId xmlns:a16="http://schemas.microsoft.com/office/drawing/2014/main" id="{450FFD35-EDC9-4D94-BC73-0A054977B1C9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1" name="椭圆 610">
                <a:extLst>
                  <a:ext uri="{FF2B5EF4-FFF2-40B4-BE49-F238E27FC236}">
                    <a16:creationId xmlns:a16="http://schemas.microsoft.com/office/drawing/2014/main" id="{D74B4297-76E0-4F55-9316-D8F2293C1503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>
                <a:extLst>
                  <a:ext uri="{FF2B5EF4-FFF2-40B4-BE49-F238E27FC236}">
                    <a16:creationId xmlns:a16="http://schemas.microsoft.com/office/drawing/2014/main" id="{2BE59C47-6FC5-460E-86DB-E55E381CB3BB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3" name="椭圆 612">
                <a:extLst>
                  <a:ext uri="{FF2B5EF4-FFF2-40B4-BE49-F238E27FC236}">
                    <a16:creationId xmlns:a16="http://schemas.microsoft.com/office/drawing/2014/main" id="{E3E233B3-0CA9-453D-BA27-B3C6B2EB7ABD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>
                <a:extLst>
                  <a:ext uri="{FF2B5EF4-FFF2-40B4-BE49-F238E27FC236}">
                    <a16:creationId xmlns:a16="http://schemas.microsoft.com/office/drawing/2014/main" id="{C7E29D18-E6E5-49BD-B495-C3FBD71D9F78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5" name="椭圆 614">
                <a:extLst>
                  <a:ext uri="{FF2B5EF4-FFF2-40B4-BE49-F238E27FC236}">
                    <a16:creationId xmlns:a16="http://schemas.microsoft.com/office/drawing/2014/main" id="{EDD55E47-82B1-46B1-A665-EDB8788F3D4D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6" name="组合 615">
              <a:extLst>
                <a:ext uri="{FF2B5EF4-FFF2-40B4-BE49-F238E27FC236}">
                  <a16:creationId xmlns:a16="http://schemas.microsoft.com/office/drawing/2014/main" id="{3079A11A-4B82-4512-815C-9ADCD35646F9}"/>
                </a:ext>
              </a:extLst>
            </p:cNvPr>
            <p:cNvGrpSpPr/>
            <p:nvPr/>
          </p:nvGrpSpPr>
          <p:grpSpPr>
            <a:xfrm>
              <a:off x="9549114" y="1516284"/>
              <a:ext cx="1516285" cy="127321"/>
              <a:chOff x="9549114" y="914400"/>
              <a:chExt cx="1516285" cy="127321"/>
            </a:xfrm>
          </p:grpSpPr>
          <p:sp>
            <p:nvSpPr>
              <p:cNvPr id="617" name="椭圆 616">
                <a:extLst>
                  <a:ext uri="{FF2B5EF4-FFF2-40B4-BE49-F238E27FC236}">
                    <a16:creationId xmlns:a16="http://schemas.microsoft.com/office/drawing/2014/main" id="{8F5F1D09-41FE-4EBE-95C0-26789D504BB3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8" name="椭圆 617">
                <a:extLst>
                  <a:ext uri="{FF2B5EF4-FFF2-40B4-BE49-F238E27FC236}">
                    <a16:creationId xmlns:a16="http://schemas.microsoft.com/office/drawing/2014/main" id="{769958DE-5F0E-4C82-BE6D-9419B0803BBA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9" name="椭圆 618">
                <a:extLst>
                  <a:ext uri="{FF2B5EF4-FFF2-40B4-BE49-F238E27FC236}">
                    <a16:creationId xmlns:a16="http://schemas.microsoft.com/office/drawing/2014/main" id="{5E02CC4E-E03D-4181-AF5E-92EE0D4F3792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0" name="椭圆 619">
                <a:extLst>
                  <a:ext uri="{FF2B5EF4-FFF2-40B4-BE49-F238E27FC236}">
                    <a16:creationId xmlns:a16="http://schemas.microsoft.com/office/drawing/2014/main" id="{3750E6A2-20FE-4F47-906B-953225C2CBA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1" name="椭圆 620">
                <a:extLst>
                  <a:ext uri="{FF2B5EF4-FFF2-40B4-BE49-F238E27FC236}">
                    <a16:creationId xmlns:a16="http://schemas.microsoft.com/office/drawing/2014/main" id="{8EA640C4-9960-4B36-88B9-88CC9119719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2" name="椭圆 621">
                <a:extLst>
                  <a:ext uri="{FF2B5EF4-FFF2-40B4-BE49-F238E27FC236}">
                    <a16:creationId xmlns:a16="http://schemas.microsoft.com/office/drawing/2014/main" id="{F3620752-6390-4189-B7F6-8770E41ACF60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3" name="椭圆 622">
                <a:extLst>
                  <a:ext uri="{FF2B5EF4-FFF2-40B4-BE49-F238E27FC236}">
                    <a16:creationId xmlns:a16="http://schemas.microsoft.com/office/drawing/2014/main" id="{388B74D9-57FA-4F98-9F17-D1781F2BDC7A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4" name="组合 623">
              <a:extLst>
                <a:ext uri="{FF2B5EF4-FFF2-40B4-BE49-F238E27FC236}">
                  <a16:creationId xmlns:a16="http://schemas.microsoft.com/office/drawing/2014/main" id="{F78BC8EE-D99A-439B-8F03-14E7E9DC089B}"/>
                </a:ext>
              </a:extLst>
            </p:cNvPr>
            <p:cNvGrpSpPr/>
            <p:nvPr/>
          </p:nvGrpSpPr>
          <p:grpSpPr>
            <a:xfrm>
              <a:off x="9549114" y="1817226"/>
              <a:ext cx="1516285" cy="127321"/>
              <a:chOff x="9549114" y="914400"/>
              <a:chExt cx="1516285" cy="127321"/>
            </a:xfrm>
          </p:grpSpPr>
          <p:sp>
            <p:nvSpPr>
              <p:cNvPr id="625" name="椭圆 624">
                <a:extLst>
                  <a:ext uri="{FF2B5EF4-FFF2-40B4-BE49-F238E27FC236}">
                    <a16:creationId xmlns:a16="http://schemas.microsoft.com/office/drawing/2014/main" id="{2E5A1FCA-27B7-4198-BB99-61F29A90615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6" name="椭圆 625">
                <a:extLst>
                  <a:ext uri="{FF2B5EF4-FFF2-40B4-BE49-F238E27FC236}">
                    <a16:creationId xmlns:a16="http://schemas.microsoft.com/office/drawing/2014/main" id="{E30AFC79-4FA0-4531-8AEF-1C122F1FC962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7" name="椭圆 626">
                <a:extLst>
                  <a:ext uri="{FF2B5EF4-FFF2-40B4-BE49-F238E27FC236}">
                    <a16:creationId xmlns:a16="http://schemas.microsoft.com/office/drawing/2014/main" id="{9F713720-82F8-437E-BA95-02D78E0471FE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8" name="椭圆 627">
                <a:extLst>
                  <a:ext uri="{FF2B5EF4-FFF2-40B4-BE49-F238E27FC236}">
                    <a16:creationId xmlns:a16="http://schemas.microsoft.com/office/drawing/2014/main" id="{E7FD4BB1-0CC2-4D06-9BED-6DA6BC055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9" name="椭圆 628">
                <a:extLst>
                  <a:ext uri="{FF2B5EF4-FFF2-40B4-BE49-F238E27FC236}">
                    <a16:creationId xmlns:a16="http://schemas.microsoft.com/office/drawing/2014/main" id="{D2C5A84D-7AB6-4229-B8CB-4A98E5237C4A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0" name="椭圆 629">
                <a:extLst>
                  <a:ext uri="{FF2B5EF4-FFF2-40B4-BE49-F238E27FC236}">
                    <a16:creationId xmlns:a16="http://schemas.microsoft.com/office/drawing/2014/main" id="{3740CAF8-2DEF-4ED3-B6CA-0AF04DF5A89D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1" name="椭圆 630">
                <a:extLst>
                  <a:ext uri="{FF2B5EF4-FFF2-40B4-BE49-F238E27FC236}">
                    <a16:creationId xmlns:a16="http://schemas.microsoft.com/office/drawing/2014/main" id="{4BA7AE2A-3390-4B8C-A3AF-B69C0D5E6DBF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3" name="星形: 五角 581">
            <a:extLst>
              <a:ext uri="{FF2B5EF4-FFF2-40B4-BE49-F238E27FC236}">
                <a16:creationId xmlns:a16="http://schemas.microsoft.com/office/drawing/2014/main" id="{3B66D6A4-5DBF-461C-86E8-85E41CE2FD06}"/>
              </a:ext>
            </a:extLst>
          </p:cNvPr>
          <p:cNvSpPr/>
          <p:nvPr/>
        </p:nvSpPr>
        <p:spPr>
          <a:xfrm rot="2537298">
            <a:off x="11428712" y="1118619"/>
            <a:ext cx="479410" cy="480648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6B086D6-9219-485D-999F-7C3D9D89ECCA}"/>
              </a:ext>
            </a:extLst>
          </p:cNvPr>
          <p:cNvGrpSpPr/>
          <p:nvPr/>
        </p:nvGrpSpPr>
        <p:grpSpPr>
          <a:xfrm>
            <a:off x="4501663" y="610268"/>
            <a:ext cx="3188676" cy="797168"/>
            <a:chOff x="3944742" y="434348"/>
            <a:chExt cx="3611299" cy="90282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90CF99B-3177-498E-8B83-035D1E87B00B}"/>
                </a:ext>
              </a:extLst>
            </p:cNvPr>
            <p:cNvGrpSpPr/>
            <p:nvPr/>
          </p:nvGrpSpPr>
          <p:grpSpPr>
            <a:xfrm>
              <a:off x="3944742" y="434348"/>
              <a:ext cx="3611299" cy="902823"/>
              <a:chOff x="2482729" y="2407534"/>
              <a:chExt cx="3512956" cy="912021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0C24F1B3-6B63-4D69-92FE-202D4C3390F1}"/>
                  </a:ext>
                </a:extLst>
              </p:cNvPr>
              <p:cNvSpPr/>
              <p:nvPr/>
            </p:nvSpPr>
            <p:spPr>
              <a:xfrm>
                <a:off x="2482729" y="2407534"/>
                <a:ext cx="3455084" cy="830997"/>
              </a:xfrm>
              <a:prstGeom prst="roundRect">
                <a:avLst/>
              </a:prstGeom>
              <a:solidFill>
                <a:srgbClr val="FE9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16A163EF-F855-466F-8EBE-CB348CBB290D}"/>
                  </a:ext>
                </a:extLst>
              </p:cNvPr>
              <p:cNvSpPr/>
              <p:nvPr/>
            </p:nvSpPr>
            <p:spPr>
              <a:xfrm>
                <a:off x="2540601" y="2488558"/>
                <a:ext cx="3455084" cy="83099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602DDD2-1541-45B4-8F75-ED1DA44D7D06}"/>
                </a:ext>
              </a:extLst>
            </p:cNvPr>
            <p:cNvSpPr txBox="1"/>
            <p:nvPr/>
          </p:nvSpPr>
          <p:spPr>
            <a:xfrm>
              <a:off x="4050810" y="514554"/>
              <a:ext cx="3389489" cy="82261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ru-RU" altLang="en-US" sz="2000" spc="300" dirty="0" smtClean="0">
                  <a:solidFill>
                    <a:srgbClr val="97E5FF"/>
                  </a:solidFill>
                  <a:latin typeface="Source Han Sans SC"/>
                  <a:ea typeface="Source Han Sans SC"/>
                </a:rPr>
                <a:t>Сюжеты видеороликов</a:t>
              </a:r>
              <a:endParaRPr lang="en-US" altLang="en-US" sz="2000" spc="300" dirty="0">
                <a:solidFill>
                  <a:srgbClr val="97E5FF"/>
                </a:solidFill>
                <a:latin typeface="Source Han Sans SC"/>
                <a:ea typeface="Source Han Sans SC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BDCB854-2315-4CF9-91F5-DDAEF2E41D8F}"/>
              </a:ext>
            </a:extLst>
          </p:cNvPr>
          <p:cNvGrpSpPr/>
          <p:nvPr/>
        </p:nvGrpSpPr>
        <p:grpSpPr>
          <a:xfrm>
            <a:off x="1263489" y="1921546"/>
            <a:ext cx="4672003" cy="1868597"/>
            <a:chOff x="1226606" y="2095017"/>
            <a:chExt cx="4143984" cy="2001731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D26271CC-5F67-48CC-85E6-13782BD5554F}"/>
                </a:ext>
              </a:extLst>
            </p:cNvPr>
            <p:cNvSpPr/>
            <p:nvPr/>
          </p:nvSpPr>
          <p:spPr>
            <a:xfrm>
              <a:off x="1226606" y="2095017"/>
              <a:ext cx="4028300" cy="1886673"/>
            </a:xfrm>
            <a:prstGeom prst="rect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65" name="矩形 64">
              <a:extLst>
                <a:ext uri="{FF2B5EF4-FFF2-40B4-BE49-F238E27FC236}">
                  <a16:creationId xmlns:a16="http://schemas.microsoft.com/office/drawing/2014/main" id="{0CB5FC81-1E21-4D3F-8B7B-5C08935C0CA9}"/>
                </a:ext>
              </a:extLst>
            </p:cNvPr>
            <p:cNvSpPr/>
            <p:nvPr/>
          </p:nvSpPr>
          <p:spPr>
            <a:xfrm>
              <a:off x="1342290" y="2210075"/>
              <a:ext cx="4028300" cy="188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grpSp>
        <p:nvGrpSpPr>
          <p:cNvPr id="67" name="组合 66">
            <a:extLst>
              <a:ext uri="{FF2B5EF4-FFF2-40B4-BE49-F238E27FC236}">
                <a16:creationId xmlns:a16="http://schemas.microsoft.com/office/drawing/2014/main" id="{9A27D231-A7B6-4E12-A5AC-925B4B25E7F7}"/>
              </a:ext>
            </a:extLst>
          </p:cNvPr>
          <p:cNvGrpSpPr/>
          <p:nvPr/>
        </p:nvGrpSpPr>
        <p:grpSpPr>
          <a:xfrm>
            <a:off x="1263489" y="3957773"/>
            <a:ext cx="4672003" cy="1868597"/>
            <a:chOff x="1226606" y="2095017"/>
            <a:chExt cx="4143984" cy="2001731"/>
          </a:xfrm>
        </p:grpSpPr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FAE58711-9667-408F-B956-0690AA0781EC}"/>
                </a:ext>
              </a:extLst>
            </p:cNvPr>
            <p:cNvSpPr/>
            <p:nvPr/>
          </p:nvSpPr>
          <p:spPr>
            <a:xfrm>
              <a:off x="1226606" y="2095017"/>
              <a:ext cx="4028300" cy="1886673"/>
            </a:xfrm>
            <a:prstGeom prst="rect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85D1D860-9C59-4500-9070-3240A8700E95}"/>
                </a:ext>
              </a:extLst>
            </p:cNvPr>
            <p:cNvSpPr/>
            <p:nvPr/>
          </p:nvSpPr>
          <p:spPr>
            <a:xfrm>
              <a:off x="1342290" y="2210075"/>
              <a:ext cx="4028300" cy="188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6D2DE2FA-4270-4074-9A91-338B2EDC910F}"/>
              </a:ext>
            </a:extLst>
          </p:cNvPr>
          <p:cNvGrpSpPr/>
          <p:nvPr/>
        </p:nvGrpSpPr>
        <p:grpSpPr>
          <a:xfrm>
            <a:off x="6256509" y="1921546"/>
            <a:ext cx="4672003" cy="1868597"/>
            <a:chOff x="1226606" y="2095017"/>
            <a:chExt cx="4143984" cy="2001731"/>
          </a:xfrm>
        </p:grpSpPr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423AB1EC-3125-4488-A422-C30CEA8B8104}"/>
                </a:ext>
              </a:extLst>
            </p:cNvPr>
            <p:cNvSpPr/>
            <p:nvPr/>
          </p:nvSpPr>
          <p:spPr>
            <a:xfrm>
              <a:off x="1226606" y="2095017"/>
              <a:ext cx="4028300" cy="1886673"/>
            </a:xfrm>
            <a:prstGeom prst="rect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5246AF8F-4E7F-4CDF-943E-BD4138CBDB04}"/>
                </a:ext>
              </a:extLst>
            </p:cNvPr>
            <p:cNvSpPr/>
            <p:nvPr/>
          </p:nvSpPr>
          <p:spPr>
            <a:xfrm>
              <a:off x="1342290" y="2210075"/>
              <a:ext cx="4028300" cy="188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40716B95-5BD6-40E5-9A12-89D9621ABF6B}"/>
              </a:ext>
            </a:extLst>
          </p:cNvPr>
          <p:cNvGrpSpPr/>
          <p:nvPr/>
        </p:nvGrpSpPr>
        <p:grpSpPr>
          <a:xfrm>
            <a:off x="6256509" y="3957773"/>
            <a:ext cx="4672003" cy="1868597"/>
            <a:chOff x="1226606" y="2095017"/>
            <a:chExt cx="4143984" cy="2001731"/>
          </a:xfrm>
        </p:grpSpPr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F88C2FCF-2CF6-43C8-A978-2589CDA34B08}"/>
                </a:ext>
              </a:extLst>
            </p:cNvPr>
            <p:cNvSpPr/>
            <p:nvPr/>
          </p:nvSpPr>
          <p:spPr>
            <a:xfrm>
              <a:off x="1226606" y="2095017"/>
              <a:ext cx="4028300" cy="1886673"/>
            </a:xfrm>
            <a:prstGeom prst="rect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2C64FEE0-F188-4CE7-9FAD-ACA7CA253619}"/>
                </a:ext>
              </a:extLst>
            </p:cNvPr>
            <p:cNvSpPr/>
            <p:nvPr/>
          </p:nvSpPr>
          <p:spPr>
            <a:xfrm>
              <a:off x="1342290" y="2210075"/>
              <a:ext cx="4028300" cy="18866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sp>
        <p:nvSpPr>
          <p:cNvPr id="82" name="矩形 81">
            <a:extLst>
              <a:ext uri="{FF2B5EF4-FFF2-40B4-BE49-F238E27FC236}">
                <a16:creationId xmlns:a16="http://schemas.microsoft.com/office/drawing/2014/main" id="{20B960AC-15BD-4016-A0D9-4EA9068B6918}"/>
              </a:ext>
            </a:extLst>
          </p:cNvPr>
          <p:cNvSpPr/>
          <p:nvPr/>
        </p:nvSpPr>
        <p:spPr>
          <a:xfrm>
            <a:off x="2882847" y="2176359"/>
            <a:ext cx="1671346" cy="15448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Для юных девушек</a:t>
            </a:r>
            <a:endParaRPr lang="en-US" altLang="en-US" sz="12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83" name="文本框 82">
            <a:extLst>
              <a:ext uri="{FF2B5EF4-FFF2-40B4-BE49-F238E27FC236}">
                <a16:creationId xmlns:a16="http://schemas.microsoft.com/office/drawing/2014/main" id="{F0A50F71-8534-4A46-9853-F4D2ED53542B}"/>
              </a:ext>
            </a:extLst>
          </p:cNvPr>
          <p:cNvSpPr txBox="1"/>
          <p:nvPr/>
        </p:nvSpPr>
        <p:spPr>
          <a:xfrm>
            <a:off x="3104749" y="2498472"/>
            <a:ext cx="2700319" cy="12916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Как подготовиться к визиту в женскую консультацию;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Первичный осмотр акушера-гинеколога.</a:t>
            </a:r>
            <a:endParaRPr lang="ru-RU" altLang="en-US" sz="1200" b="1" dirty="0" smtClean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71685" y="2309447"/>
            <a:ext cx="812047" cy="1073781"/>
          </a:xfrm>
          <a:prstGeom prst="rect">
            <a:avLst/>
          </a:prstGeom>
        </p:spPr>
      </p:pic>
      <p:sp>
        <p:nvSpPr>
          <p:cNvPr id="17" name="Овал 16"/>
          <p:cNvSpPr/>
          <p:nvPr/>
        </p:nvSpPr>
        <p:spPr>
          <a:xfrm>
            <a:off x="1776823" y="2309448"/>
            <a:ext cx="1173960" cy="1173960"/>
          </a:xfrm>
          <a:prstGeom prst="ellipse">
            <a:avLst/>
          </a:prstGeom>
          <a:noFill/>
          <a:ln w="31750">
            <a:solidFill>
              <a:srgbClr val="FB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2102084" y="4387844"/>
            <a:ext cx="472828" cy="1084542"/>
          </a:xfrm>
          <a:prstGeom prst="rect">
            <a:avLst/>
          </a:prstGeom>
        </p:spPr>
      </p:pic>
      <p:sp>
        <p:nvSpPr>
          <p:cNvPr id="93" name="Овал 92"/>
          <p:cNvSpPr/>
          <p:nvPr/>
        </p:nvSpPr>
        <p:spPr>
          <a:xfrm>
            <a:off x="1758935" y="4336659"/>
            <a:ext cx="1173960" cy="1173960"/>
          </a:xfrm>
          <a:prstGeom prst="ellipse">
            <a:avLst/>
          </a:prstGeom>
          <a:noFill/>
          <a:ln w="31750">
            <a:solidFill>
              <a:srgbClr val="FB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94" name="矩形 81">
            <a:extLst>
              <a:ext uri="{FF2B5EF4-FFF2-40B4-BE49-F238E27FC236}">
                <a16:creationId xmlns:a16="http://schemas.microsoft.com/office/drawing/2014/main" id="{20B960AC-15BD-4016-A0D9-4EA9068B6918}"/>
              </a:ext>
            </a:extLst>
          </p:cNvPr>
          <p:cNvSpPr/>
          <p:nvPr/>
        </p:nvSpPr>
        <p:spPr>
          <a:xfrm>
            <a:off x="2917032" y="4163970"/>
            <a:ext cx="2888036" cy="2476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Для женщин любого возраста</a:t>
            </a:r>
            <a:endParaRPr lang="en-US" altLang="en-US" sz="12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95" name="文本框 82">
            <a:extLst>
              <a:ext uri="{FF2B5EF4-FFF2-40B4-BE49-F238E27FC236}">
                <a16:creationId xmlns:a16="http://schemas.microsoft.com/office/drawing/2014/main" id="{F0A50F71-8534-4A46-9853-F4D2ED53542B}"/>
              </a:ext>
            </a:extLst>
          </p:cNvPr>
          <p:cNvSpPr txBox="1"/>
          <p:nvPr/>
        </p:nvSpPr>
        <p:spPr>
          <a:xfrm>
            <a:off x="3026353" y="4486083"/>
            <a:ext cx="2909139" cy="1331672"/>
          </a:xfrm>
          <a:prstGeom prst="rect">
            <a:avLst/>
          </a:prstGeom>
          <a:noFill/>
        </p:spPr>
        <p:txBody>
          <a:bodyPr wrap="square" rtlCol="0">
            <a:normAutofit fontScale="92500"/>
          </a:bodyPr>
          <a:lstStyle/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Как записаться на приём;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Подготовка к УЗИ и лабораторным исследованиям;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Что такое дневной стационар;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Когда и почему нужно обязательно обратиться к врачу.</a:t>
            </a:r>
          </a:p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96" name="矩形 81">
            <a:extLst>
              <a:ext uri="{FF2B5EF4-FFF2-40B4-BE49-F238E27FC236}">
                <a16:creationId xmlns:a16="http://schemas.microsoft.com/office/drawing/2014/main" id="{20B960AC-15BD-4016-A0D9-4EA9068B6918}"/>
              </a:ext>
            </a:extLst>
          </p:cNvPr>
          <p:cNvSpPr/>
          <p:nvPr/>
        </p:nvSpPr>
        <p:spPr>
          <a:xfrm>
            <a:off x="7915250" y="2187240"/>
            <a:ext cx="2882838" cy="3112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Для беременных</a:t>
            </a:r>
            <a:endParaRPr lang="en-US" altLang="en-US" sz="12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97" name="文本框 82">
            <a:extLst>
              <a:ext uri="{FF2B5EF4-FFF2-40B4-BE49-F238E27FC236}">
                <a16:creationId xmlns:a16="http://schemas.microsoft.com/office/drawing/2014/main" id="{F0A50F71-8534-4A46-9853-F4D2ED53542B}"/>
              </a:ext>
            </a:extLst>
          </p:cNvPr>
          <p:cNvSpPr txBox="1"/>
          <p:nvPr/>
        </p:nvSpPr>
        <p:spPr>
          <a:xfrm>
            <a:off x="8137152" y="2509353"/>
            <a:ext cx="2700319" cy="129167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Когда и кому нужно в ОПБ;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Кому показана КС;</a:t>
            </a:r>
          </a:p>
          <a:p>
            <a:pPr marL="285750" indent="-285750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Что ждёт в стационаре.</a:t>
            </a:r>
          </a:p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8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7070543" y="2389836"/>
            <a:ext cx="472828" cy="1084542"/>
          </a:xfrm>
          <a:prstGeom prst="rect">
            <a:avLst/>
          </a:prstGeom>
        </p:spPr>
      </p:pic>
      <p:sp>
        <p:nvSpPr>
          <p:cNvPr id="101" name="Овал 100"/>
          <p:cNvSpPr/>
          <p:nvPr/>
        </p:nvSpPr>
        <p:spPr>
          <a:xfrm>
            <a:off x="6727394" y="2338651"/>
            <a:ext cx="1173960" cy="1173960"/>
          </a:xfrm>
          <a:prstGeom prst="ellipse">
            <a:avLst/>
          </a:prstGeom>
          <a:noFill/>
          <a:ln w="31750">
            <a:solidFill>
              <a:srgbClr val="FB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  <p:sp>
        <p:nvSpPr>
          <p:cNvPr id="104" name="矩形 81">
            <a:extLst>
              <a:ext uri="{FF2B5EF4-FFF2-40B4-BE49-F238E27FC236}">
                <a16:creationId xmlns:a16="http://schemas.microsoft.com/office/drawing/2014/main" id="{20B960AC-15BD-4016-A0D9-4EA9068B6918}"/>
              </a:ext>
            </a:extLst>
          </p:cNvPr>
          <p:cNvSpPr/>
          <p:nvPr/>
        </p:nvSpPr>
        <p:spPr>
          <a:xfrm>
            <a:off x="7969177" y="4163970"/>
            <a:ext cx="2882838" cy="31123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Для молодых мам</a:t>
            </a:r>
            <a:endParaRPr lang="en-US" altLang="en-US" sz="12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105" name="文本框 82">
            <a:extLst>
              <a:ext uri="{FF2B5EF4-FFF2-40B4-BE49-F238E27FC236}">
                <a16:creationId xmlns:a16="http://schemas.microsoft.com/office/drawing/2014/main" id="{F0A50F71-8534-4A46-9853-F4D2ED53542B}"/>
              </a:ext>
            </a:extLst>
          </p:cNvPr>
          <p:cNvSpPr txBox="1"/>
          <p:nvPr/>
        </p:nvSpPr>
        <p:spPr>
          <a:xfrm>
            <a:off x="8191079" y="4486083"/>
            <a:ext cx="2700319" cy="1291671"/>
          </a:xfrm>
          <a:prstGeom prst="rect">
            <a:avLst/>
          </a:prstGeom>
          <a:noFill/>
        </p:spPr>
        <p:txBody>
          <a:bodyPr wrap="square" rtlCol="0">
            <a:normAutofit fontScale="92500" lnSpcReduction="10000"/>
          </a:bodyPr>
          <a:lstStyle/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Уход за новорожденным;</a:t>
            </a:r>
          </a:p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Как справляться с трудностями;</a:t>
            </a:r>
          </a:p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Уход за молочной железой;</a:t>
            </a:r>
          </a:p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en-US" sz="12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Что можно и нельзя кормящей маме.</a:t>
            </a:r>
            <a:endParaRPr lang="ru-RU" altLang="en-US" sz="1200" b="1" dirty="0" smtClean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  <a:p>
            <a:pPr marL="285750" indent="-285750" algn="just" hangingPunct="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US" altLang="en-US" sz="14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3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63193" y="4418112"/>
            <a:ext cx="876445" cy="1065384"/>
          </a:xfrm>
          <a:prstGeom prst="rect">
            <a:avLst/>
          </a:prstGeom>
        </p:spPr>
      </p:pic>
      <p:sp>
        <p:nvSpPr>
          <p:cNvPr id="107" name="Овал 106"/>
          <p:cNvSpPr/>
          <p:nvPr/>
        </p:nvSpPr>
        <p:spPr>
          <a:xfrm>
            <a:off x="6758103" y="4382099"/>
            <a:ext cx="1173960" cy="1173960"/>
          </a:xfrm>
          <a:prstGeom prst="ellipse">
            <a:avLst/>
          </a:prstGeom>
          <a:noFill/>
          <a:ln w="31750">
            <a:solidFill>
              <a:srgbClr val="FBBA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/>
          </a:p>
        </p:txBody>
      </p:sp>
    </p:spTree>
    <p:extLst>
      <p:ext uri="{BB962C8B-B14F-4D97-AF65-F5344CB8AC3E}">
        <p14:creationId xmlns:p14="http://schemas.microsoft.com/office/powerpoint/2010/main" val="266918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nimBg="1"/>
      <p:bldP spid="82" grpId="0"/>
      <p:bldP spid="83" grpId="0"/>
      <p:bldP spid="94" grpId="0"/>
      <p:bldP spid="95" grpId="0"/>
      <p:bldP spid="96" grpId="0"/>
      <p:bldP spid="97" grpId="0"/>
      <p:bldP spid="104" grpId="0"/>
      <p:bldP spid="10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B3490E0B-0B2D-499B-804E-CE4785C515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91DCF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: 剪去对角 12">
            <a:extLst>
              <a:ext uri="{FF2B5EF4-FFF2-40B4-BE49-F238E27FC236}">
                <a16:creationId xmlns:a16="http://schemas.microsoft.com/office/drawing/2014/main" id="{00F592FF-FC34-41AC-BD91-DCA75710EF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snip2DiagRect">
            <a:avLst>
              <a:gd name="adj1" fmla="val 0"/>
              <a:gd name="adj2" fmla="val 14000"/>
            </a:avLst>
          </a:prstGeom>
          <a:solidFill>
            <a:srgbClr val="74B7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20AA5519-F550-4915-AC17-32817C5197E1}"/>
              </a:ext>
            </a:extLst>
          </p:cNvPr>
          <p:cNvGrpSpPr/>
          <p:nvPr/>
        </p:nvGrpSpPr>
        <p:grpSpPr>
          <a:xfrm>
            <a:off x="-265471" y="-870076"/>
            <a:ext cx="12722942" cy="8598152"/>
            <a:chOff x="-5715000" y="-6019800"/>
            <a:chExt cx="25031700" cy="16916400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67A57E6-7A80-4CDC-8025-E468EA9ACEA5}"/>
                </a:ext>
              </a:extLst>
            </p:cNvPr>
            <p:cNvGrpSpPr/>
            <p:nvPr/>
          </p:nvGrpSpPr>
          <p:grpSpPr>
            <a:xfrm>
              <a:off x="-57150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2" name="椭圆 1">
                <a:extLst>
                  <a:ext uri="{FF2B5EF4-FFF2-40B4-BE49-F238E27FC236}">
                    <a16:creationId xmlns:a16="http://schemas.microsoft.com/office/drawing/2014/main" id="{8A2CF572-3A89-4FEF-8D64-25F7C8E98B64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" name="椭圆 2">
                <a:extLst>
                  <a:ext uri="{FF2B5EF4-FFF2-40B4-BE49-F238E27FC236}">
                    <a16:creationId xmlns:a16="http://schemas.microsoft.com/office/drawing/2014/main" id="{277981A5-BF8D-44FA-97A5-793345BF79D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9BE4D31F-D84C-4C87-90ED-E8B0C768EC4B}"/>
                </a:ext>
              </a:extLst>
            </p:cNvPr>
            <p:cNvGrpSpPr/>
            <p:nvPr/>
          </p:nvGrpSpPr>
          <p:grpSpPr>
            <a:xfrm>
              <a:off x="18897600" y="-6019800"/>
              <a:ext cx="419100" cy="16916400"/>
              <a:chOff x="-5715000" y="-6019800"/>
              <a:chExt cx="419100" cy="16916400"/>
            </a:xfrm>
          </p:grpSpPr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308C419C-36B9-4CEE-8057-CA604CEFB8F8}"/>
                  </a:ext>
                </a:extLst>
              </p:cNvPr>
              <p:cNvSpPr/>
              <p:nvPr/>
            </p:nvSpPr>
            <p:spPr>
              <a:xfrm>
                <a:off x="-5715000" y="-60198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5B93CBC0-901F-4966-8483-E5872EC634F9}"/>
                  </a:ext>
                </a:extLst>
              </p:cNvPr>
              <p:cNvSpPr/>
              <p:nvPr/>
            </p:nvSpPr>
            <p:spPr>
              <a:xfrm>
                <a:off x="-5715000" y="10477500"/>
                <a:ext cx="419100" cy="419100"/>
              </a:xfrm>
              <a:prstGeom prst="ellipse">
                <a:avLst/>
              </a:prstGeom>
              <a:solidFill>
                <a:srgbClr val="E6E6E6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568" name="组合 567">
            <a:extLst>
              <a:ext uri="{FF2B5EF4-FFF2-40B4-BE49-F238E27FC236}">
                <a16:creationId xmlns:a16="http://schemas.microsoft.com/office/drawing/2014/main" id="{397ACCE9-9A83-4331-8930-FD1300B39B0F}"/>
              </a:ext>
            </a:extLst>
          </p:cNvPr>
          <p:cNvGrpSpPr/>
          <p:nvPr/>
        </p:nvGrpSpPr>
        <p:grpSpPr>
          <a:xfrm>
            <a:off x="10463695" y="917101"/>
            <a:ext cx="768185" cy="242585"/>
            <a:chOff x="10774680" y="624840"/>
            <a:chExt cx="772160" cy="243840"/>
          </a:xfrm>
        </p:grpSpPr>
        <p:sp>
          <p:nvSpPr>
            <p:cNvPr id="565" name="箭头: V 形 564">
              <a:extLst>
                <a:ext uri="{FF2B5EF4-FFF2-40B4-BE49-F238E27FC236}">
                  <a16:creationId xmlns:a16="http://schemas.microsoft.com/office/drawing/2014/main" id="{F6085983-F1BE-40CC-8AF9-20BC55A4675B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6" name="箭头: V 形 565">
              <a:extLst>
                <a:ext uri="{FF2B5EF4-FFF2-40B4-BE49-F238E27FC236}">
                  <a16:creationId xmlns:a16="http://schemas.microsoft.com/office/drawing/2014/main" id="{B42B3BF9-DCC5-4135-A5D8-E00DFF0BF9D5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7" name="箭头: V 形 566">
              <a:extLst>
                <a:ext uri="{FF2B5EF4-FFF2-40B4-BE49-F238E27FC236}">
                  <a16:creationId xmlns:a16="http://schemas.microsoft.com/office/drawing/2014/main" id="{4431FFB7-3F7C-4B29-BD1A-BB59FB4F321B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69" name="组合 568">
            <a:extLst>
              <a:ext uri="{FF2B5EF4-FFF2-40B4-BE49-F238E27FC236}">
                <a16:creationId xmlns:a16="http://schemas.microsoft.com/office/drawing/2014/main" id="{EA4D9D19-8716-492F-B490-0E2CAB88C8CF}"/>
              </a:ext>
            </a:extLst>
          </p:cNvPr>
          <p:cNvGrpSpPr/>
          <p:nvPr/>
        </p:nvGrpSpPr>
        <p:grpSpPr>
          <a:xfrm rot="16200000">
            <a:off x="501936" y="5136643"/>
            <a:ext cx="813172" cy="256791"/>
            <a:chOff x="10774680" y="624840"/>
            <a:chExt cx="772160" cy="243840"/>
          </a:xfrm>
          <a:solidFill>
            <a:srgbClr val="91DCF9"/>
          </a:solidFill>
        </p:grpSpPr>
        <p:sp>
          <p:nvSpPr>
            <p:cNvPr id="570" name="箭头: V 形 569">
              <a:extLst>
                <a:ext uri="{FF2B5EF4-FFF2-40B4-BE49-F238E27FC236}">
                  <a16:creationId xmlns:a16="http://schemas.microsoft.com/office/drawing/2014/main" id="{59AB17A2-AA5A-4146-B357-B5BD6CEB2D07}"/>
                </a:ext>
              </a:extLst>
            </p:cNvPr>
            <p:cNvSpPr/>
            <p:nvPr/>
          </p:nvSpPr>
          <p:spPr>
            <a:xfrm>
              <a:off x="1077468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1" name="箭头: V 形 570">
              <a:extLst>
                <a:ext uri="{FF2B5EF4-FFF2-40B4-BE49-F238E27FC236}">
                  <a16:creationId xmlns:a16="http://schemas.microsoft.com/office/drawing/2014/main" id="{1BF599AB-4629-4CFF-8661-E380589075B8}"/>
                </a:ext>
              </a:extLst>
            </p:cNvPr>
            <p:cNvSpPr/>
            <p:nvPr/>
          </p:nvSpPr>
          <p:spPr>
            <a:xfrm>
              <a:off x="1103884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72" name="箭头: V 形 571">
              <a:extLst>
                <a:ext uri="{FF2B5EF4-FFF2-40B4-BE49-F238E27FC236}">
                  <a16:creationId xmlns:a16="http://schemas.microsoft.com/office/drawing/2014/main" id="{31AA0718-7BA1-4827-BA36-C31204935A9F}"/>
                </a:ext>
              </a:extLst>
            </p:cNvPr>
            <p:cNvSpPr/>
            <p:nvPr/>
          </p:nvSpPr>
          <p:spPr>
            <a:xfrm>
              <a:off x="11303000" y="624840"/>
              <a:ext cx="243840" cy="243840"/>
            </a:xfrm>
            <a:prstGeom prst="chevron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91" name="组合 590">
            <a:extLst>
              <a:ext uri="{FF2B5EF4-FFF2-40B4-BE49-F238E27FC236}">
                <a16:creationId xmlns:a16="http://schemas.microsoft.com/office/drawing/2014/main" id="{404A42D6-4884-45D4-82B8-6476410DF9F6}"/>
              </a:ext>
            </a:extLst>
          </p:cNvPr>
          <p:cNvGrpSpPr/>
          <p:nvPr/>
        </p:nvGrpSpPr>
        <p:grpSpPr>
          <a:xfrm>
            <a:off x="11611267" y="4866489"/>
            <a:ext cx="114300" cy="1508760"/>
            <a:chOff x="8550592" y="-1950720"/>
            <a:chExt cx="114300" cy="1508760"/>
          </a:xfrm>
        </p:grpSpPr>
        <p:sp>
          <p:nvSpPr>
            <p:cNvPr id="584" name="椭圆 583">
              <a:extLst>
                <a:ext uri="{FF2B5EF4-FFF2-40B4-BE49-F238E27FC236}">
                  <a16:creationId xmlns:a16="http://schemas.microsoft.com/office/drawing/2014/main" id="{511EB6E7-EAFF-44A5-A22E-4FEEF83D5359}"/>
                </a:ext>
              </a:extLst>
            </p:cNvPr>
            <p:cNvSpPr/>
            <p:nvPr/>
          </p:nvSpPr>
          <p:spPr>
            <a:xfrm>
              <a:off x="8550592" y="-195072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5" name="椭圆 584">
              <a:extLst>
                <a:ext uri="{FF2B5EF4-FFF2-40B4-BE49-F238E27FC236}">
                  <a16:creationId xmlns:a16="http://schemas.microsoft.com/office/drawing/2014/main" id="{31299DC3-EA73-47D9-B978-5BD48216E99F}"/>
                </a:ext>
              </a:extLst>
            </p:cNvPr>
            <p:cNvSpPr/>
            <p:nvPr/>
          </p:nvSpPr>
          <p:spPr>
            <a:xfrm>
              <a:off x="8550592" y="-125349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87" name="椭圆 586">
              <a:extLst>
                <a:ext uri="{FF2B5EF4-FFF2-40B4-BE49-F238E27FC236}">
                  <a16:creationId xmlns:a16="http://schemas.microsoft.com/office/drawing/2014/main" id="{8B5D4602-AB67-4335-B353-9188184C9C33}"/>
                </a:ext>
              </a:extLst>
            </p:cNvPr>
            <p:cNvSpPr/>
            <p:nvPr/>
          </p:nvSpPr>
          <p:spPr>
            <a:xfrm>
              <a:off x="8550592" y="-556260"/>
              <a:ext cx="114300" cy="1143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589" name="直接连接符 588">
              <a:extLst>
                <a:ext uri="{FF2B5EF4-FFF2-40B4-BE49-F238E27FC236}">
                  <a16:creationId xmlns:a16="http://schemas.microsoft.com/office/drawing/2014/main" id="{FF624C48-AFE7-4467-B99E-832C3D345E06}"/>
                </a:ext>
              </a:extLst>
            </p:cNvPr>
            <p:cNvCxnSpPr/>
            <p:nvPr/>
          </p:nvCxnSpPr>
          <p:spPr>
            <a:xfrm flipH="1">
              <a:off x="8607742" y="-179260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0" name="直接连接符 589">
              <a:extLst>
                <a:ext uri="{FF2B5EF4-FFF2-40B4-BE49-F238E27FC236}">
                  <a16:creationId xmlns:a16="http://schemas.microsoft.com/office/drawing/2014/main" id="{25181172-2D7A-4989-85BE-E13D28454794}"/>
                </a:ext>
              </a:extLst>
            </p:cNvPr>
            <p:cNvCxnSpPr/>
            <p:nvPr/>
          </p:nvCxnSpPr>
          <p:spPr>
            <a:xfrm flipH="1">
              <a:off x="8607742" y="-1095375"/>
              <a:ext cx="0" cy="49530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2" name="组合 631">
            <a:extLst>
              <a:ext uri="{FF2B5EF4-FFF2-40B4-BE49-F238E27FC236}">
                <a16:creationId xmlns:a16="http://schemas.microsoft.com/office/drawing/2014/main" id="{A0E8D414-7FB7-4B9A-B2EB-82BEBB01F308}"/>
              </a:ext>
            </a:extLst>
          </p:cNvPr>
          <p:cNvGrpSpPr/>
          <p:nvPr/>
        </p:nvGrpSpPr>
        <p:grpSpPr>
          <a:xfrm>
            <a:off x="746760" y="754863"/>
            <a:ext cx="885351" cy="601497"/>
            <a:chOff x="9549114" y="914400"/>
            <a:chExt cx="1516285" cy="1030147"/>
          </a:xfrm>
        </p:grpSpPr>
        <p:grpSp>
          <p:nvGrpSpPr>
            <p:cNvPr id="607" name="组合 606">
              <a:extLst>
                <a:ext uri="{FF2B5EF4-FFF2-40B4-BE49-F238E27FC236}">
                  <a16:creationId xmlns:a16="http://schemas.microsoft.com/office/drawing/2014/main" id="{86F11034-3FDA-4B4B-AC31-36894CB2B46E}"/>
                </a:ext>
              </a:extLst>
            </p:cNvPr>
            <p:cNvGrpSpPr/>
            <p:nvPr/>
          </p:nvGrpSpPr>
          <p:grpSpPr>
            <a:xfrm>
              <a:off x="9549114" y="914400"/>
              <a:ext cx="1516285" cy="127321"/>
              <a:chOff x="9549114" y="914400"/>
              <a:chExt cx="1516285" cy="127321"/>
            </a:xfrm>
          </p:grpSpPr>
          <p:sp>
            <p:nvSpPr>
              <p:cNvPr id="600" name="椭圆 599">
                <a:extLst>
                  <a:ext uri="{FF2B5EF4-FFF2-40B4-BE49-F238E27FC236}">
                    <a16:creationId xmlns:a16="http://schemas.microsoft.com/office/drawing/2014/main" id="{49EDB7A6-C13E-42B6-A17A-30FFFB929531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1" name="椭圆 600">
                <a:extLst>
                  <a:ext uri="{FF2B5EF4-FFF2-40B4-BE49-F238E27FC236}">
                    <a16:creationId xmlns:a16="http://schemas.microsoft.com/office/drawing/2014/main" id="{338E39D8-4EB3-443B-9CF7-9C368D2F75DC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2" name="椭圆 601">
                <a:extLst>
                  <a:ext uri="{FF2B5EF4-FFF2-40B4-BE49-F238E27FC236}">
                    <a16:creationId xmlns:a16="http://schemas.microsoft.com/office/drawing/2014/main" id="{46ADBE43-D8E1-467A-822B-977914038E41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3" name="椭圆 602">
                <a:extLst>
                  <a:ext uri="{FF2B5EF4-FFF2-40B4-BE49-F238E27FC236}">
                    <a16:creationId xmlns:a16="http://schemas.microsoft.com/office/drawing/2014/main" id="{832D57A8-6BB8-41CC-BFAB-7AE7314ED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4" name="椭圆 603">
                <a:extLst>
                  <a:ext uri="{FF2B5EF4-FFF2-40B4-BE49-F238E27FC236}">
                    <a16:creationId xmlns:a16="http://schemas.microsoft.com/office/drawing/2014/main" id="{CA493B6A-6837-4728-AAD8-5B4B56262A2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5" name="椭圆 604">
                <a:extLst>
                  <a:ext uri="{FF2B5EF4-FFF2-40B4-BE49-F238E27FC236}">
                    <a16:creationId xmlns:a16="http://schemas.microsoft.com/office/drawing/2014/main" id="{5C272907-A1A6-4F8B-A7C3-A25756C684C2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6" name="椭圆 605">
                <a:extLst>
                  <a:ext uri="{FF2B5EF4-FFF2-40B4-BE49-F238E27FC236}">
                    <a16:creationId xmlns:a16="http://schemas.microsoft.com/office/drawing/2014/main" id="{99513444-550F-4171-8201-1738BD950416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8" name="组合 607">
              <a:extLst>
                <a:ext uri="{FF2B5EF4-FFF2-40B4-BE49-F238E27FC236}">
                  <a16:creationId xmlns:a16="http://schemas.microsoft.com/office/drawing/2014/main" id="{E80F3110-5387-44E4-A79F-CC97B4F59642}"/>
                </a:ext>
              </a:extLst>
            </p:cNvPr>
            <p:cNvGrpSpPr/>
            <p:nvPr/>
          </p:nvGrpSpPr>
          <p:grpSpPr>
            <a:xfrm>
              <a:off x="9549114" y="1215342"/>
              <a:ext cx="1516285" cy="127321"/>
              <a:chOff x="9549114" y="914400"/>
              <a:chExt cx="1516285" cy="127321"/>
            </a:xfrm>
          </p:grpSpPr>
          <p:sp>
            <p:nvSpPr>
              <p:cNvPr id="609" name="椭圆 608">
                <a:extLst>
                  <a:ext uri="{FF2B5EF4-FFF2-40B4-BE49-F238E27FC236}">
                    <a16:creationId xmlns:a16="http://schemas.microsoft.com/office/drawing/2014/main" id="{17175B83-7877-4F96-A47F-B50C6790918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0" name="椭圆 609">
                <a:extLst>
                  <a:ext uri="{FF2B5EF4-FFF2-40B4-BE49-F238E27FC236}">
                    <a16:creationId xmlns:a16="http://schemas.microsoft.com/office/drawing/2014/main" id="{450FFD35-EDC9-4D94-BC73-0A054977B1C9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1" name="椭圆 610">
                <a:extLst>
                  <a:ext uri="{FF2B5EF4-FFF2-40B4-BE49-F238E27FC236}">
                    <a16:creationId xmlns:a16="http://schemas.microsoft.com/office/drawing/2014/main" id="{D74B4297-76E0-4F55-9316-D8F2293C1503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2" name="椭圆 611">
                <a:extLst>
                  <a:ext uri="{FF2B5EF4-FFF2-40B4-BE49-F238E27FC236}">
                    <a16:creationId xmlns:a16="http://schemas.microsoft.com/office/drawing/2014/main" id="{2BE59C47-6FC5-460E-86DB-E55E381CB3BB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3" name="椭圆 612">
                <a:extLst>
                  <a:ext uri="{FF2B5EF4-FFF2-40B4-BE49-F238E27FC236}">
                    <a16:creationId xmlns:a16="http://schemas.microsoft.com/office/drawing/2014/main" id="{E3E233B3-0CA9-453D-BA27-B3C6B2EB7ABD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4" name="椭圆 613">
                <a:extLst>
                  <a:ext uri="{FF2B5EF4-FFF2-40B4-BE49-F238E27FC236}">
                    <a16:creationId xmlns:a16="http://schemas.microsoft.com/office/drawing/2014/main" id="{C7E29D18-E6E5-49BD-B495-C3FBD71D9F78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5" name="椭圆 614">
                <a:extLst>
                  <a:ext uri="{FF2B5EF4-FFF2-40B4-BE49-F238E27FC236}">
                    <a16:creationId xmlns:a16="http://schemas.microsoft.com/office/drawing/2014/main" id="{EDD55E47-82B1-46B1-A665-EDB8788F3D4D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6" name="组合 615">
              <a:extLst>
                <a:ext uri="{FF2B5EF4-FFF2-40B4-BE49-F238E27FC236}">
                  <a16:creationId xmlns:a16="http://schemas.microsoft.com/office/drawing/2014/main" id="{3079A11A-4B82-4512-815C-9ADCD35646F9}"/>
                </a:ext>
              </a:extLst>
            </p:cNvPr>
            <p:cNvGrpSpPr/>
            <p:nvPr/>
          </p:nvGrpSpPr>
          <p:grpSpPr>
            <a:xfrm>
              <a:off x="9549114" y="1516284"/>
              <a:ext cx="1516285" cy="127321"/>
              <a:chOff x="9549114" y="914400"/>
              <a:chExt cx="1516285" cy="127321"/>
            </a:xfrm>
          </p:grpSpPr>
          <p:sp>
            <p:nvSpPr>
              <p:cNvPr id="617" name="椭圆 616">
                <a:extLst>
                  <a:ext uri="{FF2B5EF4-FFF2-40B4-BE49-F238E27FC236}">
                    <a16:creationId xmlns:a16="http://schemas.microsoft.com/office/drawing/2014/main" id="{8F5F1D09-41FE-4EBE-95C0-26789D504BB3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8" name="椭圆 617">
                <a:extLst>
                  <a:ext uri="{FF2B5EF4-FFF2-40B4-BE49-F238E27FC236}">
                    <a16:creationId xmlns:a16="http://schemas.microsoft.com/office/drawing/2014/main" id="{769958DE-5F0E-4C82-BE6D-9419B0803BBA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19" name="椭圆 618">
                <a:extLst>
                  <a:ext uri="{FF2B5EF4-FFF2-40B4-BE49-F238E27FC236}">
                    <a16:creationId xmlns:a16="http://schemas.microsoft.com/office/drawing/2014/main" id="{5E02CC4E-E03D-4181-AF5E-92EE0D4F3792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0" name="椭圆 619">
                <a:extLst>
                  <a:ext uri="{FF2B5EF4-FFF2-40B4-BE49-F238E27FC236}">
                    <a16:creationId xmlns:a16="http://schemas.microsoft.com/office/drawing/2014/main" id="{3750E6A2-20FE-4F47-906B-953225C2CBA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1" name="椭圆 620">
                <a:extLst>
                  <a:ext uri="{FF2B5EF4-FFF2-40B4-BE49-F238E27FC236}">
                    <a16:creationId xmlns:a16="http://schemas.microsoft.com/office/drawing/2014/main" id="{8EA640C4-9960-4B36-88B9-88CC9119719B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2" name="椭圆 621">
                <a:extLst>
                  <a:ext uri="{FF2B5EF4-FFF2-40B4-BE49-F238E27FC236}">
                    <a16:creationId xmlns:a16="http://schemas.microsoft.com/office/drawing/2014/main" id="{F3620752-6390-4189-B7F6-8770E41ACF60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3" name="椭圆 622">
                <a:extLst>
                  <a:ext uri="{FF2B5EF4-FFF2-40B4-BE49-F238E27FC236}">
                    <a16:creationId xmlns:a16="http://schemas.microsoft.com/office/drawing/2014/main" id="{388B74D9-57FA-4F98-9F17-D1781F2BDC7A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4" name="组合 623">
              <a:extLst>
                <a:ext uri="{FF2B5EF4-FFF2-40B4-BE49-F238E27FC236}">
                  <a16:creationId xmlns:a16="http://schemas.microsoft.com/office/drawing/2014/main" id="{F78BC8EE-D99A-439B-8F03-14E7E9DC089B}"/>
                </a:ext>
              </a:extLst>
            </p:cNvPr>
            <p:cNvGrpSpPr/>
            <p:nvPr/>
          </p:nvGrpSpPr>
          <p:grpSpPr>
            <a:xfrm>
              <a:off x="9549114" y="1817226"/>
              <a:ext cx="1516285" cy="127321"/>
              <a:chOff x="9549114" y="914400"/>
              <a:chExt cx="1516285" cy="127321"/>
            </a:xfrm>
          </p:grpSpPr>
          <p:sp>
            <p:nvSpPr>
              <p:cNvPr id="625" name="椭圆 624">
                <a:extLst>
                  <a:ext uri="{FF2B5EF4-FFF2-40B4-BE49-F238E27FC236}">
                    <a16:creationId xmlns:a16="http://schemas.microsoft.com/office/drawing/2014/main" id="{2E5A1FCA-27B7-4198-BB99-61F29A906152}"/>
                  </a:ext>
                </a:extLst>
              </p:cNvPr>
              <p:cNvSpPr/>
              <p:nvPr/>
            </p:nvSpPr>
            <p:spPr>
              <a:xfrm>
                <a:off x="954911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6" name="椭圆 625">
                <a:extLst>
                  <a:ext uri="{FF2B5EF4-FFF2-40B4-BE49-F238E27FC236}">
                    <a16:creationId xmlns:a16="http://schemas.microsoft.com/office/drawing/2014/main" id="{E30AFC79-4FA0-4531-8AEF-1C122F1FC962}"/>
                  </a:ext>
                </a:extLst>
              </p:cNvPr>
              <p:cNvSpPr/>
              <p:nvPr/>
            </p:nvSpPr>
            <p:spPr>
              <a:xfrm>
                <a:off x="978060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7" name="椭圆 626">
                <a:extLst>
                  <a:ext uri="{FF2B5EF4-FFF2-40B4-BE49-F238E27FC236}">
                    <a16:creationId xmlns:a16="http://schemas.microsoft.com/office/drawing/2014/main" id="{9F713720-82F8-437E-BA95-02D78E0471FE}"/>
                  </a:ext>
                </a:extLst>
              </p:cNvPr>
              <p:cNvSpPr/>
              <p:nvPr/>
            </p:nvSpPr>
            <p:spPr>
              <a:xfrm>
                <a:off x="10012102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8" name="椭圆 627">
                <a:extLst>
                  <a:ext uri="{FF2B5EF4-FFF2-40B4-BE49-F238E27FC236}">
                    <a16:creationId xmlns:a16="http://schemas.microsoft.com/office/drawing/2014/main" id="{E7FD4BB1-0CC2-4D06-9BED-6DA6BC055D7C}"/>
                  </a:ext>
                </a:extLst>
              </p:cNvPr>
              <p:cNvSpPr/>
              <p:nvPr/>
            </p:nvSpPr>
            <p:spPr>
              <a:xfrm>
                <a:off x="10243596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29" name="椭圆 628">
                <a:extLst>
                  <a:ext uri="{FF2B5EF4-FFF2-40B4-BE49-F238E27FC236}">
                    <a16:creationId xmlns:a16="http://schemas.microsoft.com/office/drawing/2014/main" id="{D2C5A84D-7AB6-4229-B8CB-4A98E5237C4A}"/>
                  </a:ext>
                </a:extLst>
              </p:cNvPr>
              <p:cNvSpPr/>
              <p:nvPr/>
            </p:nvSpPr>
            <p:spPr>
              <a:xfrm>
                <a:off x="10475090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0" name="椭圆 629">
                <a:extLst>
                  <a:ext uri="{FF2B5EF4-FFF2-40B4-BE49-F238E27FC236}">
                    <a16:creationId xmlns:a16="http://schemas.microsoft.com/office/drawing/2014/main" id="{3740CAF8-2DEF-4ED3-B6CA-0AF04DF5A89D}"/>
                  </a:ext>
                </a:extLst>
              </p:cNvPr>
              <p:cNvSpPr/>
              <p:nvPr/>
            </p:nvSpPr>
            <p:spPr>
              <a:xfrm>
                <a:off x="10706584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31" name="椭圆 630">
                <a:extLst>
                  <a:ext uri="{FF2B5EF4-FFF2-40B4-BE49-F238E27FC236}">
                    <a16:creationId xmlns:a16="http://schemas.microsoft.com/office/drawing/2014/main" id="{4BA7AE2A-3390-4B8C-A3AF-B69C0D5E6DBF}"/>
                  </a:ext>
                </a:extLst>
              </p:cNvPr>
              <p:cNvSpPr/>
              <p:nvPr/>
            </p:nvSpPr>
            <p:spPr>
              <a:xfrm>
                <a:off x="10938078" y="914400"/>
                <a:ext cx="127321" cy="127321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633" name="星形: 五角 581">
            <a:extLst>
              <a:ext uri="{FF2B5EF4-FFF2-40B4-BE49-F238E27FC236}">
                <a16:creationId xmlns:a16="http://schemas.microsoft.com/office/drawing/2014/main" id="{3B66D6A4-5DBF-461C-86E8-85E41CE2FD06}"/>
              </a:ext>
            </a:extLst>
          </p:cNvPr>
          <p:cNvSpPr/>
          <p:nvPr/>
        </p:nvSpPr>
        <p:spPr>
          <a:xfrm rot="2537298">
            <a:off x="11428712" y="1118619"/>
            <a:ext cx="479410" cy="480648"/>
          </a:xfrm>
          <a:custGeom>
            <a:avLst/>
            <a:gdLst>
              <a:gd name="connsiteX0" fmla="*/ 2373 w 1650662"/>
              <a:gd name="connsiteY0" fmla="*/ 628684 h 1654926"/>
              <a:gd name="connsiteX1" fmla="*/ 605497 w 1650662"/>
              <a:gd name="connsiteY1" fmla="*/ 591693 h 1654926"/>
              <a:gd name="connsiteX2" fmla="*/ 825331 w 1650662"/>
              <a:gd name="connsiteY2" fmla="*/ 0 h 1654926"/>
              <a:gd name="connsiteX3" fmla="*/ 1045165 w 1650662"/>
              <a:gd name="connsiteY3" fmla="*/ 591693 h 1654926"/>
              <a:gd name="connsiteX4" fmla="*/ 1648289 w 1650662"/>
              <a:gd name="connsiteY4" fmla="*/ 628684 h 1654926"/>
              <a:gd name="connsiteX5" fmla="*/ 1181030 w 1650662"/>
              <a:gd name="connsiteY5" fmla="*/ 1031361 h 1654926"/>
              <a:gd name="connsiteX6" fmla="*/ 1333947 w 1650662"/>
              <a:gd name="connsiteY6" fmla="*/ 1645916 h 1654926"/>
              <a:gd name="connsiteX7" fmla="*/ 825331 w 1650662"/>
              <a:gd name="connsiteY7" fmla="*/ 1303091 h 1654926"/>
              <a:gd name="connsiteX8" fmla="*/ 316715 w 1650662"/>
              <a:gd name="connsiteY8" fmla="*/ 1645916 h 1654926"/>
              <a:gd name="connsiteX9" fmla="*/ 469632 w 1650662"/>
              <a:gd name="connsiteY9" fmla="*/ 1031361 h 1654926"/>
              <a:gd name="connsiteX10" fmla="*/ 2373 w 1650662"/>
              <a:gd name="connsiteY10" fmla="*/ 628684 h 1654926"/>
              <a:gd name="connsiteX11" fmla="*/ 5364482 w 7010398"/>
              <a:gd name="connsiteY11" fmla="*/ 2396524 h 3413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650662" h="1654926">
                <a:moveTo>
                  <a:pt x="2373" y="628684"/>
                </a:moveTo>
                <a:cubicBezTo>
                  <a:pt x="39999" y="507462"/>
                  <a:pt x="378360" y="765210"/>
                  <a:pt x="605497" y="591693"/>
                </a:cubicBezTo>
                <a:cubicBezTo>
                  <a:pt x="832633" y="418176"/>
                  <a:pt x="703983" y="0"/>
                  <a:pt x="825331" y="0"/>
                </a:cubicBezTo>
                <a:cubicBezTo>
                  <a:pt x="946680" y="0"/>
                  <a:pt x="818029" y="418176"/>
                  <a:pt x="1045165" y="591693"/>
                </a:cubicBezTo>
                <a:cubicBezTo>
                  <a:pt x="1272302" y="765210"/>
                  <a:pt x="1610789" y="507335"/>
                  <a:pt x="1648289" y="628684"/>
                </a:cubicBezTo>
                <a:cubicBezTo>
                  <a:pt x="1685788" y="750033"/>
                  <a:pt x="1267789" y="750605"/>
                  <a:pt x="1181030" y="1031361"/>
                </a:cubicBezTo>
                <a:cubicBezTo>
                  <a:pt x="1094273" y="1312117"/>
                  <a:pt x="1432120" y="1570919"/>
                  <a:pt x="1333947" y="1645916"/>
                </a:cubicBezTo>
                <a:cubicBezTo>
                  <a:pt x="1235774" y="1720913"/>
                  <a:pt x="1106087" y="1303091"/>
                  <a:pt x="825331" y="1303091"/>
                </a:cubicBezTo>
                <a:cubicBezTo>
                  <a:pt x="544575" y="1303091"/>
                  <a:pt x="414888" y="1720913"/>
                  <a:pt x="316715" y="1645916"/>
                </a:cubicBezTo>
                <a:cubicBezTo>
                  <a:pt x="218542" y="1570919"/>
                  <a:pt x="556390" y="1312117"/>
                  <a:pt x="469632" y="1031361"/>
                </a:cubicBezTo>
                <a:cubicBezTo>
                  <a:pt x="382874" y="750605"/>
                  <a:pt x="-35126" y="750033"/>
                  <a:pt x="2373" y="6286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A6B086D6-9219-485D-999F-7C3D9D89ECCA}"/>
              </a:ext>
            </a:extLst>
          </p:cNvPr>
          <p:cNvGrpSpPr/>
          <p:nvPr/>
        </p:nvGrpSpPr>
        <p:grpSpPr>
          <a:xfrm>
            <a:off x="4501663" y="610268"/>
            <a:ext cx="3188676" cy="797168"/>
            <a:chOff x="3944742" y="434348"/>
            <a:chExt cx="3611299" cy="902823"/>
          </a:xfrm>
        </p:grpSpPr>
        <p:grpSp>
          <p:nvGrpSpPr>
            <p:cNvPr id="11" name="组合 10">
              <a:extLst>
                <a:ext uri="{FF2B5EF4-FFF2-40B4-BE49-F238E27FC236}">
                  <a16:creationId xmlns:a16="http://schemas.microsoft.com/office/drawing/2014/main" id="{D90CF99B-3177-498E-8B83-035D1E87B00B}"/>
                </a:ext>
              </a:extLst>
            </p:cNvPr>
            <p:cNvGrpSpPr/>
            <p:nvPr/>
          </p:nvGrpSpPr>
          <p:grpSpPr>
            <a:xfrm>
              <a:off x="3944742" y="434348"/>
              <a:ext cx="3611299" cy="902823"/>
              <a:chOff x="2482729" y="2407534"/>
              <a:chExt cx="3512956" cy="912021"/>
            </a:xfrm>
          </p:grpSpPr>
          <p:sp>
            <p:nvSpPr>
              <p:cNvPr id="10" name="矩形: 圆角 9">
                <a:extLst>
                  <a:ext uri="{FF2B5EF4-FFF2-40B4-BE49-F238E27FC236}">
                    <a16:creationId xmlns:a16="http://schemas.microsoft.com/office/drawing/2014/main" id="{0C24F1B3-6B63-4D69-92FE-202D4C3390F1}"/>
                  </a:ext>
                </a:extLst>
              </p:cNvPr>
              <p:cNvSpPr/>
              <p:nvPr/>
            </p:nvSpPr>
            <p:spPr>
              <a:xfrm>
                <a:off x="2482729" y="2407534"/>
                <a:ext cx="3455084" cy="830997"/>
              </a:xfrm>
              <a:prstGeom prst="roundRect">
                <a:avLst/>
              </a:prstGeom>
              <a:solidFill>
                <a:srgbClr val="FE9F9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矩形: 圆角 80">
                <a:extLst>
                  <a:ext uri="{FF2B5EF4-FFF2-40B4-BE49-F238E27FC236}">
                    <a16:creationId xmlns:a16="http://schemas.microsoft.com/office/drawing/2014/main" id="{16A163EF-F855-466F-8EBE-CB348CBB290D}"/>
                  </a:ext>
                </a:extLst>
              </p:cNvPr>
              <p:cNvSpPr/>
              <p:nvPr/>
            </p:nvSpPr>
            <p:spPr>
              <a:xfrm>
                <a:off x="2540601" y="2488558"/>
                <a:ext cx="3455084" cy="830997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602DDD2-1541-45B4-8F75-ED1DA44D7D06}"/>
                </a:ext>
              </a:extLst>
            </p:cNvPr>
            <p:cNvSpPr txBox="1"/>
            <p:nvPr/>
          </p:nvSpPr>
          <p:spPr>
            <a:xfrm>
              <a:off x="4150572" y="668028"/>
              <a:ext cx="3289723" cy="586836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/>
              <a:r>
                <a:rPr lang="ru-RU" altLang="en-US" sz="1400" spc="300" dirty="0" smtClean="0">
                  <a:solidFill>
                    <a:srgbClr val="97E5FF"/>
                  </a:solidFill>
                  <a:latin typeface="Source Han Sans SC"/>
                  <a:ea typeface="Source Han Sans SC"/>
                </a:rPr>
                <a:t>Результаты проекта</a:t>
              </a:r>
              <a:endParaRPr lang="en-US" altLang="en-US" sz="1400" spc="300" dirty="0">
                <a:solidFill>
                  <a:srgbClr val="97E5FF"/>
                </a:solidFill>
                <a:latin typeface="Source Han Sans SC"/>
                <a:ea typeface="Source Han Sans SC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62D14-11F5-4F35-8F4A-DF9801765A91}"/>
              </a:ext>
            </a:extLst>
          </p:cNvPr>
          <p:cNvGrpSpPr/>
          <p:nvPr/>
        </p:nvGrpSpPr>
        <p:grpSpPr>
          <a:xfrm>
            <a:off x="1186962" y="2180492"/>
            <a:ext cx="8015652" cy="3364521"/>
            <a:chOff x="1186962" y="2016370"/>
            <a:chExt cx="8015652" cy="3364521"/>
          </a:xfrm>
        </p:grpSpPr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FAA809E7-2F11-406D-A64D-0145B81406A3}"/>
                </a:ext>
              </a:extLst>
            </p:cNvPr>
            <p:cNvGrpSpPr/>
            <p:nvPr/>
          </p:nvGrpSpPr>
          <p:grpSpPr>
            <a:xfrm>
              <a:off x="1206077" y="2016370"/>
              <a:ext cx="7996537" cy="3356782"/>
              <a:chOff x="1557769" y="1758462"/>
              <a:chExt cx="7996537" cy="3356782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1DBEBD6D-A335-49A8-A021-621B3D287AC8}"/>
                  </a:ext>
                </a:extLst>
              </p:cNvPr>
              <p:cNvSpPr/>
              <p:nvPr/>
            </p:nvSpPr>
            <p:spPr>
              <a:xfrm>
                <a:off x="1557769" y="1781908"/>
                <a:ext cx="7914476" cy="3333336"/>
              </a:xfrm>
              <a:prstGeom prst="rect">
                <a:avLst/>
              </a:prstGeom>
              <a:solidFill>
                <a:srgbClr val="FBBA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:a16="http://schemas.microsoft.com/office/drawing/2014/main" id="{E4855AF7-F106-4CB4-878F-9FBAF1612E1E}"/>
                  </a:ext>
                </a:extLst>
              </p:cNvPr>
              <p:cNvSpPr/>
              <p:nvPr/>
            </p:nvSpPr>
            <p:spPr>
              <a:xfrm>
                <a:off x="1639830" y="1758462"/>
                <a:ext cx="7914476" cy="333333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b="1"/>
              </a:p>
            </p:txBody>
          </p:sp>
        </p:grpSp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38A2FCA-AE26-4B1C-9D3B-3733ED9123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6962" y="2977662"/>
              <a:ext cx="3604843" cy="2403229"/>
            </a:xfrm>
            <a:prstGeom prst="rect">
              <a:avLst/>
            </a:prstGeom>
          </p:spPr>
        </p:pic>
      </p:grpSp>
      <p:sp>
        <p:nvSpPr>
          <p:cNvPr id="75" name="文本框 74">
            <a:extLst>
              <a:ext uri="{FF2B5EF4-FFF2-40B4-BE49-F238E27FC236}">
                <a16:creationId xmlns:a16="http://schemas.microsoft.com/office/drawing/2014/main" id="{4C701533-301E-4567-B385-73265FC04AE5}"/>
              </a:ext>
            </a:extLst>
          </p:cNvPr>
          <p:cNvSpPr txBox="1"/>
          <p:nvPr/>
        </p:nvSpPr>
        <p:spPr>
          <a:xfrm>
            <a:off x="5258832" y="2583005"/>
            <a:ext cx="3816666" cy="724638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algn="r" hangingPunct="0">
              <a:lnSpc>
                <a:spcPct val="120000"/>
              </a:lnSpc>
            </a:pPr>
            <a:r>
              <a:rPr lang="ru-RU" altLang="en-US" sz="14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Число подписчиков сообщества в </a:t>
            </a:r>
            <a:r>
              <a:rPr lang="ru-RU" altLang="en-US" sz="1400" b="1" dirty="0" err="1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ВКонтакте</a:t>
            </a:r>
            <a:r>
              <a:rPr lang="ru-RU" altLang="en-US" sz="14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 выросло с 20000 до 24400 человек</a:t>
            </a:r>
            <a:endParaRPr lang="en-US" altLang="en-US" sz="14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5234D386-BF60-4DF3-A5A1-DD4E123B3953}"/>
              </a:ext>
            </a:extLst>
          </p:cNvPr>
          <p:cNvGrpSpPr/>
          <p:nvPr/>
        </p:nvGrpSpPr>
        <p:grpSpPr>
          <a:xfrm>
            <a:off x="3328078" y="1985723"/>
            <a:ext cx="1747426" cy="1726279"/>
            <a:chOff x="7501005" y="1935870"/>
            <a:chExt cx="1622520" cy="1557086"/>
          </a:xfrm>
        </p:grpSpPr>
        <p:sp>
          <p:nvSpPr>
            <p:cNvPr id="78" name="椭圆 77">
              <a:extLst>
                <a:ext uri="{FF2B5EF4-FFF2-40B4-BE49-F238E27FC236}">
                  <a16:creationId xmlns:a16="http://schemas.microsoft.com/office/drawing/2014/main" id="{28CC487C-B2F5-4B49-B1A6-70FF0F557420}"/>
                </a:ext>
              </a:extLst>
            </p:cNvPr>
            <p:cNvSpPr/>
            <p:nvPr/>
          </p:nvSpPr>
          <p:spPr>
            <a:xfrm>
              <a:off x="7501005" y="1935870"/>
              <a:ext cx="1622520" cy="1557086"/>
            </a:xfrm>
            <a:prstGeom prst="ellipse">
              <a:avLst/>
            </a:prstGeom>
            <a:solidFill>
              <a:srgbClr val="FBBA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>
              <a:normAutofit/>
            </a:bodyPr>
            <a:lstStyle/>
            <a:p>
              <a:pPr algn="ctr"/>
              <a:endParaRPr lang="ru-RU" altLang="en-US" sz="1000" b="1" dirty="0">
                <a:latin typeface="Century Gothic" panose="020B0502020202020204" pitchFamily="34" charset="0"/>
              </a:endParaRPr>
            </a:p>
            <a:p>
              <a:pPr algn="ctr"/>
              <a:endParaRPr lang="ru-RU" altLang="en-US" sz="1000" b="1" dirty="0" smtClean="0">
                <a:latin typeface="Century Gothic" panose="020B0502020202020204" pitchFamily="34" charset="0"/>
              </a:endParaRPr>
            </a:p>
            <a:p>
              <a:pPr algn="ctr"/>
              <a:r>
                <a:rPr lang="ru-RU" altLang="en-US" sz="1000" b="1" dirty="0" smtClean="0">
                  <a:latin typeface="Century Gothic" panose="020B0502020202020204" pitchFamily="34" charset="0"/>
                </a:rPr>
                <a:t>Познавательная гинекология с Василисой</a:t>
              </a:r>
              <a:endParaRPr lang="en-US" altLang="en-US" sz="1000" b="1" dirty="0">
                <a:latin typeface="Century Gothic" panose="020B0502020202020204" pitchFamily="34" charset="0"/>
              </a:endParaRPr>
            </a:p>
          </p:txBody>
        </p:sp>
        <p:sp>
          <p:nvSpPr>
            <p:cNvPr id="79" name="椭圆 78">
              <a:extLst>
                <a:ext uri="{FF2B5EF4-FFF2-40B4-BE49-F238E27FC236}">
                  <a16:creationId xmlns:a16="http://schemas.microsoft.com/office/drawing/2014/main" id="{F0A21EBF-B54D-43D6-AC41-22659B824436}"/>
                </a:ext>
              </a:extLst>
            </p:cNvPr>
            <p:cNvSpPr/>
            <p:nvPr/>
          </p:nvSpPr>
          <p:spPr>
            <a:xfrm>
              <a:off x="7615779" y="3084576"/>
              <a:ext cx="316523" cy="316523"/>
            </a:xfrm>
            <a:prstGeom prst="ellipse">
              <a:avLst/>
            </a:prstGeom>
            <a:solidFill>
              <a:srgbClr val="97E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/>
            </a:p>
          </p:txBody>
        </p:sp>
      </p:grpSp>
      <p:pic>
        <p:nvPicPr>
          <p:cNvPr id="22" name="图片 21">
            <a:extLst>
              <a:ext uri="{FF2B5EF4-FFF2-40B4-BE49-F238E27FC236}">
                <a16:creationId xmlns:a16="http://schemas.microsoft.com/office/drawing/2014/main" id="{AE5E642E-5566-4FD6-B6BC-688FD16287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252" y="1904875"/>
            <a:ext cx="1875692" cy="3886325"/>
          </a:xfrm>
          <a:prstGeom prst="rect">
            <a:avLst/>
          </a:prstGeom>
        </p:spPr>
      </p:pic>
      <p:sp>
        <p:nvSpPr>
          <p:cNvPr id="23" name="椭圆 22">
            <a:extLst>
              <a:ext uri="{FF2B5EF4-FFF2-40B4-BE49-F238E27FC236}">
                <a16:creationId xmlns:a16="http://schemas.microsoft.com/office/drawing/2014/main" id="{943C48DF-95A7-44E5-AE34-8481DE2D2313}"/>
              </a:ext>
            </a:extLst>
          </p:cNvPr>
          <p:cNvSpPr/>
          <p:nvPr/>
        </p:nvSpPr>
        <p:spPr>
          <a:xfrm>
            <a:off x="9612923" y="2321169"/>
            <a:ext cx="222739" cy="222739"/>
          </a:xfrm>
          <a:prstGeom prst="ellipse">
            <a:avLst/>
          </a:prstGeom>
          <a:solidFill>
            <a:srgbClr val="FBB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83" name="椭圆 82">
            <a:extLst>
              <a:ext uri="{FF2B5EF4-FFF2-40B4-BE49-F238E27FC236}">
                <a16:creationId xmlns:a16="http://schemas.microsoft.com/office/drawing/2014/main" id="{B29DC834-5DA9-4901-BB9F-14716756E724}"/>
              </a:ext>
            </a:extLst>
          </p:cNvPr>
          <p:cNvSpPr/>
          <p:nvPr/>
        </p:nvSpPr>
        <p:spPr>
          <a:xfrm>
            <a:off x="10996246" y="4290647"/>
            <a:ext cx="316523" cy="316523"/>
          </a:xfrm>
          <a:prstGeom prst="ellipse">
            <a:avLst/>
          </a:prstGeom>
          <a:solidFill>
            <a:srgbClr val="97E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/>
          </a:p>
        </p:txBody>
      </p:sp>
      <p:sp>
        <p:nvSpPr>
          <p:cNvPr id="24" name="矩形: 圆角 23">
            <a:extLst>
              <a:ext uri="{FF2B5EF4-FFF2-40B4-BE49-F238E27FC236}">
                <a16:creationId xmlns:a16="http://schemas.microsoft.com/office/drawing/2014/main" id="{4E6EB9C0-7326-44FE-823E-E7D52B8D685D}"/>
              </a:ext>
            </a:extLst>
          </p:cNvPr>
          <p:cNvSpPr/>
          <p:nvPr/>
        </p:nvSpPr>
        <p:spPr>
          <a:xfrm>
            <a:off x="7484220" y="5248056"/>
            <a:ext cx="1266092" cy="453218"/>
          </a:xfrm>
          <a:prstGeom prst="roundRect">
            <a:avLst>
              <a:gd name="adj" fmla="val 50000"/>
            </a:avLst>
          </a:prstGeom>
          <a:solidFill>
            <a:srgbClr val="FBBA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normAutofit fontScale="90000" lnSpcReduction="20000"/>
          </a:bodyPr>
          <a:lstStyle/>
          <a:p>
            <a:pPr algn="ctr"/>
            <a:r>
              <a:rPr lang="ru-RU" altLang="en-US" sz="1000" b="1" dirty="0" smtClean="0">
                <a:latin typeface="Century Gothic" panose="020B0502020202020204" pitchFamily="34" charset="0"/>
              </a:rPr>
              <a:t>Спасибо за внимание</a:t>
            </a:r>
            <a:endParaRPr lang="en-US" altLang="en-US" sz="1000" b="1" dirty="0">
              <a:latin typeface="Century Gothic" panose="020B0502020202020204" pitchFamily="34" charset="0"/>
            </a:endParaRPr>
          </a:p>
        </p:txBody>
      </p:sp>
      <p:sp>
        <p:nvSpPr>
          <p:cNvPr id="80" name="文本框 74">
            <a:extLst>
              <a:ext uri="{FF2B5EF4-FFF2-40B4-BE49-F238E27FC236}">
                <a16:creationId xmlns:a16="http://schemas.microsoft.com/office/drawing/2014/main" id="{4C701533-301E-4567-B385-73265FC04AE5}"/>
              </a:ext>
            </a:extLst>
          </p:cNvPr>
          <p:cNvSpPr txBox="1"/>
          <p:nvPr/>
        </p:nvSpPr>
        <p:spPr>
          <a:xfrm>
            <a:off x="5203218" y="3253905"/>
            <a:ext cx="3872280" cy="7246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hangingPunct="0">
              <a:lnSpc>
                <a:spcPct val="120000"/>
              </a:lnSpc>
            </a:pPr>
            <a:r>
              <a:rPr lang="ru-RU" altLang="en-US" sz="14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Проект насчитывает 28 различных по сюжету видео </a:t>
            </a:r>
            <a:endParaRPr lang="en-US" altLang="en-US" sz="14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82" name="文本框 74">
            <a:extLst>
              <a:ext uri="{FF2B5EF4-FFF2-40B4-BE49-F238E27FC236}">
                <a16:creationId xmlns:a16="http://schemas.microsoft.com/office/drawing/2014/main" id="{4C701533-301E-4567-B385-73265FC04AE5}"/>
              </a:ext>
            </a:extLst>
          </p:cNvPr>
          <p:cNvSpPr txBox="1"/>
          <p:nvPr/>
        </p:nvSpPr>
        <p:spPr>
          <a:xfrm>
            <a:off x="5203218" y="3924806"/>
            <a:ext cx="3872280" cy="7246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hangingPunct="0">
              <a:lnSpc>
                <a:spcPct val="120000"/>
              </a:lnSpc>
            </a:pPr>
            <a:r>
              <a:rPr lang="ru-RU" altLang="en-US" sz="14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Ролики были просмотрены 341000 раз</a:t>
            </a:r>
            <a:endParaRPr lang="en-US" altLang="en-US" sz="14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84" name="文本框 74">
            <a:extLst>
              <a:ext uri="{FF2B5EF4-FFF2-40B4-BE49-F238E27FC236}">
                <a16:creationId xmlns:a16="http://schemas.microsoft.com/office/drawing/2014/main" id="{4C701533-301E-4567-B385-73265FC04AE5}"/>
              </a:ext>
            </a:extLst>
          </p:cNvPr>
          <p:cNvSpPr txBox="1"/>
          <p:nvPr/>
        </p:nvSpPr>
        <p:spPr>
          <a:xfrm>
            <a:off x="5203218" y="4369125"/>
            <a:ext cx="3872280" cy="72463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r" hangingPunct="0">
              <a:lnSpc>
                <a:spcPct val="120000"/>
              </a:lnSpc>
            </a:pPr>
            <a:r>
              <a:rPr lang="ru-RU" altLang="en-US" sz="1400" b="1" dirty="0" smtClean="0">
                <a:solidFill>
                  <a:srgbClr val="97E5FF"/>
                </a:solidFill>
                <a:latin typeface="Century Gothic" panose="020B0502020202020204" pitchFamily="34" charset="0"/>
                <a:cs typeface="+mn-ea"/>
                <a:sym typeface="+mn-lt"/>
              </a:rPr>
              <a:t>Количество родов с каждым месяцем растёт</a:t>
            </a:r>
            <a:endParaRPr lang="en-US" altLang="en-US" sz="1400" b="1" dirty="0">
              <a:solidFill>
                <a:srgbClr val="97E5FF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6842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:p159="http://schemas.microsoft.com/office/powerpoint/2015/09/main" xmlns:p15="http://schemas.microsoft.com/office/powerpoint/2012/main" xmlns:a14="http://schemas.microsoft.com/office/drawing/2010/main" xmlns:wp="http://schemas.openxmlformats.org/drawingml/2006/wordprocessingDrawing" xmlns:w="http://schemas.openxmlformats.org/wordprocessingml/2006/main" xmlns:m="http://schemas.openxmlformats.org/officeDocument/2006/math"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50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" grpId="0" animBg="1"/>
      <p:bldP spid="75" grpId="0"/>
      <p:bldP spid="23" grpId="0" animBg="1"/>
      <p:bldP spid="83" grpId="0" animBg="1"/>
      <p:bldP spid="24" grpId="0" animBg="1"/>
      <p:bldP spid="80" grpId="0"/>
      <p:bldP spid="82" grpId="0"/>
      <p:bldP spid="8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2.6 unknown"/>
  <p:tag name="AS_RELEASE_DATE" val="2021.11.30"/>
  <p:tag name="AS_TITLE" val="Aspose.Slides for Java"/>
  <p:tag name="AS_VERSION" val="21.1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BBAB4"/>
        </a:solidFill>
        <a:ln>
          <a:noFill/>
        </a:ln>
      </a:spPr>
      <a:bodyPr rtlCol="0" anchor="ctr"/>
      <a:lstStyle>
        <a:defPPr algn="ctr">
          <a:defRPr sz="2000" b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等线 Light" panose="020F030202020403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等线" panose="020F050202020403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223</Words>
  <Application>Microsoft Office PowerPoint</Application>
  <PresentationFormat>Широкоэкранный</PresentationFormat>
  <Paragraphs>46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等线</vt:lpstr>
      <vt:lpstr>Century Gothic</vt:lpstr>
      <vt:lpstr>等线 Light</vt:lpstr>
      <vt:lpstr>Arial</vt:lpstr>
      <vt:lpstr>Source Han Sans SC</vt:lpstr>
      <vt:lpstr>Office 主题​​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Bing-</dc:creator>
  <cp:lastModifiedBy>ААА</cp:lastModifiedBy>
  <cp:revision>38</cp:revision>
  <dcterms:created xsi:type="dcterms:W3CDTF">2020-03-02T02:09:22Z</dcterms:created>
  <dcterms:modified xsi:type="dcterms:W3CDTF">2025-03-18T15:23:49Z</dcterms:modified>
</cp:coreProperties>
</file>