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2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5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6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0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9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2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8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73FE-CD20-4B90-A30A-763F2CCD9CF8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A822-3EAE-43B4-B033-E993A801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1528"/>
            <a:ext cx="5791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Чат анонимной психологической поддержки для учителей/</a:t>
            </a: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omenforhealth.ru/upload/change/127/uvcf9pewx328fsc63k64cslv3sqo4p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7650"/>
            <a:ext cx="6193398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5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4" y="276136"/>
            <a:ext cx="11572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проекта: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руглосуточный простой в использовании анонимный чат с качественной обратной связью специалиста-психолога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z9yg0snnohlc.cloudfront.net/talk-to-strangers-online-without-being-a-trol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1" y="2030462"/>
            <a:ext cx="8763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20" y="223182"/>
            <a:ext cx="11877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Учителя всех уровней (начальная школа, средняя школа, старшая школа, преподаватели вузов).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Преподаватели как государственных, так и частных учебных заведений.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Учителя с разным опытом работы (начинающие, опытные).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kprfrzn.ru/wp-content/uploads/1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0" y="1828800"/>
            <a:ext cx="11729997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3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9975" y="685025"/>
            <a:ext cx="459105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безопасная и поддерживающая среда, где учителя смогут делиться своими проблемами и получать поддержку от специалистов, психологически "разгрузит" учителя, даст возможность выговориться и быть услышанным, вдохновит на новые свершения, улучшит качество работы. Это очень важно для благополучия учителей и, в конечном счете, для благополучия их учеников.</a:t>
            </a:r>
            <a:endParaRPr lang="ru-RU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ushinka.top/uploads/posts/2023-08/1692999124_pushinka-top-p-kartinka-znakomstvo-dlya-prezentatsii-inst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6998196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0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" y="238036"/>
            <a:ext cx="11210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чата: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Создание чата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Запуск чата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Продвижение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Поддержание и развитие (постоянно)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orage.watbot.ru/public/posts/7/ded50149-b25f-457c-b619-3fe77c12e51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2792580"/>
            <a:ext cx="11530013" cy="39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1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640914"/>
            <a:ext cx="58627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Польза: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уровня стресса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психического здоровья</a:t>
            </a:r>
          </a:p>
          <a:p>
            <a:pPr marL="285750" indent="-285750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поддерживающего профессионального сообщества</a:t>
            </a:r>
          </a:p>
          <a:p>
            <a:pPr marL="285750" indent="-285750"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качества образования и другое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pspu.ru/upload/iblock/759/hkv7j84bih30eytwlugxw2i2zebjymn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70" y="202418"/>
            <a:ext cx="6049140" cy="64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40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165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2025-04-08T18:46:37Z</dcterms:created>
  <dcterms:modified xsi:type="dcterms:W3CDTF">2025-04-08T19:07:07Z</dcterms:modified>
</cp:coreProperties>
</file>