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4" r:id="rId3"/>
    <p:sldId id="390" r:id="rId4"/>
    <p:sldId id="418" r:id="rId5"/>
    <p:sldId id="291" r:id="rId6"/>
    <p:sldId id="422" r:id="rId7"/>
    <p:sldId id="423" r:id="rId8"/>
    <p:sldId id="420" r:id="rId9"/>
    <p:sldId id="402" r:id="rId10"/>
    <p:sldId id="344" r:id="rId11"/>
    <p:sldId id="308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5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B3281"/>
    <a:srgbClr val="0072BC"/>
    <a:srgbClr val="233FA5"/>
    <a:srgbClr val="0000FF"/>
    <a:srgbClr val="8099D5"/>
    <a:srgbClr val="1C3484"/>
    <a:srgbClr val="3E5FD6"/>
    <a:srgbClr val="294AC1"/>
    <a:srgbClr val="626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90" y="72"/>
      </p:cViewPr>
      <p:guideLst>
        <p:guide orient="horz" pos="4133"/>
        <p:guide pos="5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6EF78-FEE8-43D4-8B4F-79DF2B7B3562}" type="doc">
      <dgm:prSet loTypeId="urn:microsoft.com/office/officeart/2005/8/layout/gear1" loCatId="process" qsTypeId="urn:microsoft.com/office/officeart/2005/8/quickstyle/3d7" qsCatId="3D" csTypeId="urn:microsoft.com/office/officeart/2005/8/colors/accent1_3" csCatId="accent1" phldr="1"/>
      <dgm:spPr/>
    </dgm:pt>
    <dgm:pt modelId="{45361681-DD3D-4339-90CD-8D7E4152E58F}">
      <dgm:prSet phldrT="[Текст]"/>
      <dgm:spPr/>
      <dgm:t>
        <a:bodyPr/>
        <a:lstStyle/>
        <a:p>
          <a:r>
            <a:rPr lang="ru-RU" dirty="0">
              <a:latin typeface="Sitka Banner" panose="02000505000000020004" pitchFamily="2" charset="0"/>
            </a:rPr>
            <a:t>Гармонизация детско-родительских отношений</a:t>
          </a:r>
        </a:p>
      </dgm:t>
    </dgm:pt>
    <dgm:pt modelId="{02D7CAC2-D9E7-40D6-972A-46701A3F403E}" type="parTrans" cxnId="{8C0E0FC2-B6A0-48BD-8BB5-25744C3D0309}">
      <dgm:prSet/>
      <dgm:spPr/>
      <dgm:t>
        <a:bodyPr/>
        <a:lstStyle/>
        <a:p>
          <a:endParaRPr lang="ru-RU"/>
        </a:p>
      </dgm:t>
    </dgm:pt>
    <dgm:pt modelId="{A7C0984E-B542-4810-BE25-9891B0D2A22D}" type="sibTrans" cxnId="{8C0E0FC2-B6A0-48BD-8BB5-25744C3D0309}">
      <dgm:prSet/>
      <dgm:spPr/>
      <dgm:t>
        <a:bodyPr/>
        <a:lstStyle/>
        <a:p>
          <a:endParaRPr lang="ru-RU"/>
        </a:p>
      </dgm:t>
    </dgm:pt>
    <dgm:pt modelId="{7DDF1037-782C-4D43-B673-ABA8EE73F132}">
      <dgm:prSet phldrT="[Текст]" custT="1"/>
      <dgm:spPr/>
      <dgm:t>
        <a:bodyPr/>
        <a:lstStyle/>
        <a:p>
          <a:r>
            <a:rPr lang="ru-RU" sz="1600" dirty="0">
              <a:latin typeface="Sitka Banner" panose="02000505000000020004" pitchFamily="2" charset="0"/>
            </a:rPr>
            <a:t>Создание видеоролика</a:t>
          </a:r>
        </a:p>
      </dgm:t>
    </dgm:pt>
    <dgm:pt modelId="{E850E7FB-67AB-48F9-AB19-BA013186748C}" type="parTrans" cxnId="{9A4838E2-DF47-498E-A093-346F413BB453}">
      <dgm:prSet/>
      <dgm:spPr/>
      <dgm:t>
        <a:bodyPr/>
        <a:lstStyle/>
        <a:p>
          <a:endParaRPr lang="ru-RU"/>
        </a:p>
      </dgm:t>
    </dgm:pt>
    <dgm:pt modelId="{3F35AB26-0D32-40A1-9269-D2A56E3F5F0A}" type="sibTrans" cxnId="{9A4838E2-DF47-498E-A093-346F413BB453}">
      <dgm:prSet/>
      <dgm:spPr/>
      <dgm:t>
        <a:bodyPr/>
        <a:lstStyle/>
        <a:p>
          <a:endParaRPr lang="ru-RU"/>
        </a:p>
      </dgm:t>
    </dgm:pt>
    <dgm:pt modelId="{133128E7-6012-443E-9635-66A2D185B370}">
      <dgm:prSet phldrT="[Текст]"/>
      <dgm:spPr/>
      <dgm:t>
        <a:bodyPr/>
        <a:lstStyle/>
        <a:p>
          <a:r>
            <a:rPr lang="ru-RU" dirty="0">
              <a:latin typeface="Sitka Banner" panose="02000505000000020004" pitchFamily="2" charset="0"/>
            </a:rPr>
            <a:t>Сценарный план</a:t>
          </a:r>
        </a:p>
      </dgm:t>
    </dgm:pt>
    <dgm:pt modelId="{C8FA4117-3D64-4FD0-8BA0-2DED635D3AE2}" type="parTrans" cxnId="{10C7C990-77EE-4568-9DC5-BC9599409EBE}">
      <dgm:prSet/>
      <dgm:spPr/>
      <dgm:t>
        <a:bodyPr/>
        <a:lstStyle/>
        <a:p>
          <a:endParaRPr lang="ru-RU"/>
        </a:p>
      </dgm:t>
    </dgm:pt>
    <dgm:pt modelId="{B1454B08-A2F2-4FE2-A0AE-CD6BFE05E8C5}" type="sibTrans" cxnId="{10C7C990-77EE-4568-9DC5-BC9599409EBE}">
      <dgm:prSet/>
      <dgm:spPr/>
      <dgm:t>
        <a:bodyPr/>
        <a:lstStyle/>
        <a:p>
          <a:endParaRPr lang="ru-RU"/>
        </a:p>
      </dgm:t>
    </dgm:pt>
    <dgm:pt modelId="{967E6405-B486-4393-A0C4-CC9295710058}" type="pres">
      <dgm:prSet presAssocID="{A3E6EF78-FEE8-43D4-8B4F-79DF2B7B356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3D1EB0E-D556-48E9-BA30-F668D738E3D7}" type="pres">
      <dgm:prSet presAssocID="{45361681-DD3D-4339-90CD-8D7E4152E58F}" presName="gear1" presStyleLbl="node1" presStyleIdx="0" presStyleCnt="3" custLinFactNeighborX="-1057">
        <dgm:presLayoutVars>
          <dgm:chMax val="1"/>
          <dgm:bulletEnabled val="1"/>
        </dgm:presLayoutVars>
      </dgm:prSet>
      <dgm:spPr/>
    </dgm:pt>
    <dgm:pt modelId="{4F76089D-D26E-4024-B6ED-A6ABB0D45FEC}" type="pres">
      <dgm:prSet presAssocID="{45361681-DD3D-4339-90CD-8D7E4152E58F}" presName="gear1srcNode" presStyleLbl="node1" presStyleIdx="0" presStyleCnt="3"/>
      <dgm:spPr/>
    </dgm:pt>
    <dgm:pt modelId="{2C97C38F-1D59-42D7-B656-BA4AA04A30AA}" type="pres">
      <dgm:prSet presAssocID="{45361681-DD3D-4339-90CD-8D7E4152E58F}" presName="gear1dstNode" presStyleLbl="node1" presStyleIdx="0" presStyleCnt="3"/>
      <dgm:spPr/>
    </dgm:pt>
    <dgm:pt modelId="{5D119007-B57C-4D59-93BA-A7A65485928D}" type="pres">
      <dgm:prSet presAssocID="{7DDF1037-782C-4D43-B673-ABA8EE73F132}" presName="gear2" presStyleLbl="node1" presStyleIdx="1" presStyleCnt="3">
        <dgm:presLayoutVars>
          <dgm:chMax val="1"/>
          <dgm:bulletEnabled val="1"/>
        </dgm:presLayoutVars>
      </dgm:prSet>
      <dgm:spPr/>
    </dgm:pt>
    <dgm:pt modelId="{531AB352-E5A9-4B1B-B862-E341EAC480BE}" type="pres">
      <dgm:prSet presAssocID="{7DDF1037-782C-4D43-B673-ABA8EE73F132}" presName="gear2srcNode" presStyleLbl="node1" presStyleIdx="1" presStyleCnt="3"/>
      <dgm:spPr/>
    </dgm:pt>
    <dgm:pt modelId="{3BEB14D1-2F09-4B76-A632-E6A22082CE42}" type="pres">
      <dgm:prSet presAssocID="{7DDF1037-782C-4D43-B673-ABA8EE73F132}" presName="gear2dstNode" presStyleLbl="node1" presStyleIdx="1" presStyleCnt="3"/>
      <dgm:spPr/>
    </dgm:pt>
    <dgm:pt modelId="{852E4B16-B10C-4162-9FE4-F0A88AFAA5C5}" type="pres">
      <dgm:prSet presAssocID="{133128E7-6012-443E-9635-66A2D185B370}" presName="gear3" presStyleLbl="node1" presStyleIdx="2" presStyleCnt="3"/>
      <dgm:spPr/>
    </dgm:pt>
    <dgm:pt modelId="{66744037-9BBC-4935-9668-324B1E000549}" type="pres">
      <dgm:prSet presAssocID="{133128E7-6012-443E-9635-66A2D185B37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80621BD-C24E-4012-8A0A-6197A0EE7F06}" type="pres">
      <dgm:prSet presAssocID="{133128E7-6012-443E-9635-66A2D185B370}" presName="gear3srcNode" presStyleLbl="node1" presStyleIdx="2" presStyleCnt="3"/>
      <dgm:spPr/>
    </dgm:pt>
    <dgm:pt modelId="{DC676392-0682-47D2-82C9-9EE02B07614D}" type="pres">
      <dgm:prSet presAssocID="{133128E7-6012-443E-9635-66A2D185B370}" presName="gear3dstNode" presStyleLbl="node1" presStyleIdx="2" presStyleCnt="3"/>
      <dgm:spPr/>
    </dgm:pt>
    <dgm:pt modelId="{B1545BC3-473D-43DA-B3C9-E820202E6821}" type="pres">
      <dgm:prSet presAssocID="{A7C0984E-B542-4810-BE25-9891B0D2A22D}" presName="connector1" presStyleLbl="sibTrans2D1" presStyleIdx="0" presStyleCnt="3"/>
      <dgm:spPr/>
    </dgm:pt>
    <dgm:pt modelId="{D8CCC730-AA3E-45C5-95D5-CBBB5DBFFEC6}" type="pres">
      <dgm:prSet presAssocID="{3F35AB26-0D32-40A1-9269-D2A56E3F5F0A}" presName="connector2" presStyleLbl="sibTrans2D1" presStyleIdx="1" presStyleCnt="3"/>
      <dgm:spPr/>
    </dgm:pt>
    <dgm:pt modelId="{918579DB-DDB3-4CB6-BB11-0C4D1A173D3A}" type="pres">
      <dgm:prSet presAssocID="{B1454B08-A2F2-4FE2-A0AE-CD6BFE05E8C5}" presName="connector3" presStyleLbl="sibTrans2D1" presStyleIdx="2" presStyleCnt="3"/>
      <dgm:spPr/>
    </dgm:pt>
  </dgm:ptLst>
  <dgm:cxnLst>
    <dgm:cxn modelId="{863EB212-7239-4596-99FA-E18BD874BEF9}" type="presOf" srcId="{133128E7-6012-443E-9635-66A2D185B370}" destId="{B80621BD-C24E-4012-8A0A-6197A0EE7F06}" srcOrd="2" destOrd="0" presId="urn:microsoft.com/office/officeart/2005/8/layout/gear1"/>
    <dgm:cxn modelId="{C6C0501A-241D-4DC9-90AF-223132F2C4D2}" type="presOf" srcId="{133128E7-6012-443E-9635-66A2D185B370}" destId="{DC676392-0682-47D2-82C9-9EE02B07614D}" srcOrd="3" destOrd="0" presId="urn:microsoft.com/office/officeart/2005/8/layout/gear1"/>
    <dgm:cxn modelId="{EF19E22A-783C-447B-A669-C58D410E62A0}" type="presOf" srcId="{45361681-DD3D-4339-90CD-8D7E4152E58F}" destId="{03D1EB0E-D556-48E9-BA30-F668D738E3D7}" srcOrd="0" destOrd="0" presId="urn:microsoft.com/office/officeart/2005/8/layout/gear1"/>
    <dgm:cxn modelId="{D7B6645B-3FAD-48B4-A44D-537763D90D4A}" type="presOf" srcId="{133128E7-6012-443E-9635-66A2D185B370}" destId="{852E4B16-B10C-4162-9FE4-F0A88AFAA5C5}" srcOrd="0" destOrd="0" presId="urn:microsoft.com/office/officeart/2005/8/layout/gear1"/>
    <dgm:cxn modelId="{97838F60-6E26-4C51-BFBE-5B4C9A391CAE}" type="presOf" srcId="{7DDF1037-782C-4D43-B673-ABA8EE73F132}" destId="{5D119007-B57C-4D59-93BA-A7A65485928D}" srcOrd="0" destOrd="0" presId="urn:microsoft.com/office/officeart/2005/8/layout/gear1"/>
    <dgm:cxn modelId="{D09BFA64-11C4-405E-840C-38D05ABD4550}" type="presOf" srcId="{B1454B08-A2F2-4FE2-A0AE-CD6BFE05E8C5}" destId="{918579DB-DDB3-4CB6-BB11-0C4D1A173D3A}" srcOrd="0" destOrd="0" presId="urn:microsoft.com/office/officeart/2005/8/layout/gear1"/>
    <dgm:cxn modelId="{B4FDBA6A-D832-4F71-93AB-D7D036C352DE}" type="presOf" srcId="{3F35AB26-0D32-40A1-9269-D2A56E3F5F0A}" destId="{D8CCC730-AA3E-45C5-95D5-CBBB5DBFFEC6}" srcOrd="0" destOrd="0" presId="urn:microsoft.com/office/officeart/2005/8/layout/gear1"/>
    <dgm:cxn modelId="{B578E670-7B27-4C89-9FF6-2C358EDAB93F}" type="presOf" srcId="{7DDF1037-782C-4D43-B673-ABA8EE73F132}" destId="{3BEB14D1-2F09-4B76-A632-E6A22082CE42}" srcOrd="2" destOrd="0" presId="urn:microsoft.com/office/officeart/2005/8/layout/gear1"/>
    <dgm:cxn modelId="{9C38B778-7956-4367-AC3E-B518692BFC56}" type="presOf" srcId="{45361681-DD3D-4339-90CD-8D7E4152E58F}" destId="{4F76089D-D26E-4024-B6ED-A6ABB0D45FEC}" srcOrd="1" destOrd="0" presId="urn:microsoft.com/office/officeart/2005/8/layout/gear1"/>
    <dgm:cxn modelId="{4AFBAB7B-A640-49AC-BE3C-19E359E8FD23}" type="presOf" srcId="{A3E6EF78-FEE8-43D4-8B4F-79DF2B7B3562}" destId="{967E6405-B486-4393-A0C4-CC9295710058}" srcOrd="0" destOrd="0" presId="urn:microsoft.com/office/officeart/2005/8/layout/gear1"/>
    <dgm:cxn modelId="{10C7C990-77EE-4568-9DC5-BC9599409EBE}" srcId="{A3E6EF78-FEE8-43D4-8B4F-79DF2B7B3562}" destId="{133128E7-6012-443E-9635-66A2D185B370}" srcOrd="2" destOrd="0" parTransId="{C8FA4117-3D64-4FD0-8BA0-2DED635D3AE2}" sibTransId="{B1454B08-A2F2-4FE2-A0AE-CD6BFE05E8C5}"/>
    <dgm:cxn modelId="{01974F93-6520-4D6D-8436-06681992B571}" type="presOf" srcId="{A7C0984E-B542-4810-BE25-9891B0D2A22D}" destId="{B1545BC3-473D-43DA-B3C9-E820202E6821}" srcOrd="0" destOrd="0" presId="urn:microsoft.com/office/officeart/2005/8/layout/gear1"/>
    <dgm:cxn modelId="{9242E69C-9FE7-428F-8E96-65EDE3254EE0}" type="presOf" srcId="{7DDF1037-782C-4D43-B673-ABA8EE73F132}" destId="{531AB352-E5A9-4B1B-B862-E341EAC480BE}" srcOrd="1" destOrd="0" presId="urn:microsoft.com/office/officeart/2005/8/layout/gear1"/>
    <dgm:cxn modelId="{2E7D33A6-5488-4494-8C50-792AFC535DA3}" type="presOf" srcId="{45361681-DD3D-4339-90CD-8D7E4152E58F}" destId="{2C97C38F-1D59-42D7-B656-BA4AA04A30AA}" srcOrd="2" destOrd="0" presId="urn:microsoft.com/office/officeart/2005/8/layout/gear1"/>
    <dgm:cxn modelId="{CEABFFB5-E5D9-4A77-AF4A-59DBF9FED38D}" type="presOf" srcId="{133128E7-6012-443E-9635-66A2D185B370}" destId="{66744037-9BBC-4935-9668-324B1E000549}" srcOrd="1" destOrd="0" presId="urn:microsoft.com/office/officeart/2005/8/layout/gear1"/>
    <dgm:cxn modelId="{8C0E0FC2-B6A0-48BD-8BB5-25744C3D0309}" srcId="{A3E6EF78-FEE8-43D4-8B4F-79DF2B7B3562}" destId="{45361681-DD3D-4339-90CD-8D7E4152E58F}" srcOrd="0" destOrd="0" parTransId="{02D7CAC2-D9E7-40D6-972A-46701A3F403E}" sibTransId="{A7C0984E-B542-4810-BE25-9891B0D2A22D}"/>
    <dgm:cxn modelId="{9A4838E2-DF47-498E-A093-346F413BB453}" srcId="{A3E6EF78-FEE8-43D4-8B4F-79DF2B7B3562}" destId="{7DDF1037-782C-4D43-B673-ABA8EE73F132}" srcOrd="1" destOrd="0" parTransId="{E850E7FB-67AB-48F9-AB19-BA013186748C}" sibTransId="{3F35AB26-0D32-40A1-9269-D2A56E3F5F0A}"/>
    <dgm:cxn modelId="{37CEA910-7AD2-4944-8BE1-BBFCB7EF2588}" type="presParOf" srcId="{967E6405-B486-4393-A0C4-CC9295710058}" destId="{03D1EB0E-D556-48E9-BA30-F668D738E3D7}" srcOrd="0" destOrd="0" presId="urn:microsoft.com/office/officeart/2005/8/layout/gear1"/>
    <dgm:cxn modelId="{EBADB8C0-8EDC-4DA5-9872-26C22605B477}" type="presParOf" srcId="{967E6405-B486-4393-A0C4-CC9295710058}" destId="{4F76089D-D26E-4024-B6ED-A6ABB0D45FEC}" srcOrd="1" destOrd="0" presId="urn:microsoft.com/office/officeart/2005/8/layout/gear1"/>
    <dgm:cxn modelId="{CE4DE7CA-E761-49A8-B96F-6D81BF8D8A9C}" type="presParOf" srcId="{967E6405-B486-4393-A0C4-CC9295710058}" destId="{2C97C38F-1D59-42D7-B656-BA4AA04A30AA}" srcOrd="2" destOrd="0" presId="urn:microsoft.com/office/officeart/2005/8/layout/gear1"/>
    <dgm:cxn modelId="{34897F7B-2D17-4BE4-8463-D3613E5D1FDB}" type="presParOf" srcId="{967E6405-B486-4393-A0C4-CC9295710058}" destId="{5D119007-B57C-4D59-93BA-A7A65485928D}" srcOrd="3" destOrd="0" presId="urn:microsoft.com/office/officeart/2005/8/layout/gear1"/>
    <dgm:cxn modelId="{F26C95CA-71E0-4769-9E7E-627F061517F3}" type="presParOf" srcId="{967E6405-B486-4393-A0C4-CC9295710058}" destId="{531AB352-E5A9-4B1B-B862-E341EAC480BE}" srcOrd="4" destOrd="0" presId="urn:microsoft.com/office/officeart/2005/8/layout/gear1"/>
    <dgm:cxn modelId="{866ED2E5-31C8-4EA4-8DC7-8A0C5B375302}" type="presParOf" srcId="{967E6405-B486-4393-A0C4-CC9295710058}" destId="{3BEB14D1-2F09-4B76-A632-E6A22082CE42}" srcOrd="5" destOrd="0" presId="urn:microsoft.com/office/officeart/2005/8/layout/gear1"/>
    <dgm:cxn modelId="{78F19865-138F-48A4-898E-4E96163F2448}" type="presParOf" srcId="{967E6405-B486-4393-A0C4-CC9295710058}" destId="{852E4B16-B10C-4162-9FE4-F0A88AFAA5C5}" srcOrd="6" destOrd="0" presId="urn:microsoft.com/office/officeart/2005/8/layout/gear1"/>
    <dgm:cxn modelId="{97BD3387-B42E-4DC9-BE9E-31AE74D235D5}" type="presParOf" srcId="{967E6405-B486-4393-A0C4-CC9295710058}" destId="{66744037-9BBC-4935-9668-324B1E000549}" srcOrd="7" destOrd="0" presId="urn:microsoft.com/office/officeart/2005/8/layout/gear1"/>
    <dgm:cxn modelId="{9773512E-B19A-4E57-BFF1-20E22041440C}" type="presParOf" srcId="{967E6405-B486-4393-A0C4-CC9295710058}" destId="{B80621BD-C24E-4012-8A0A-6197A0EE7F06}" srcOrd="8" destOrd="0" presId="urn:microsoft.com/office/officeart/2005/8/layout/gear1"/>
    <dgm:cxn modelId="{85A71A40-1F74-47EB-8CAA-CA9691D8E239}" type="presParOf" srcId="{967E6405-B486-4393-A0C4-CC9295710058}" destId="{DC676392-0682-47D2-82C9-9EE02B07614D}" srcOrd="9" destOrd="0" presId="urn:microsoft.com/office/officeart/2005/8/layout/gear1"/>
    <dgm:cxn modelId="{C30B770C-7617-42AD-A728-7A1AD0E83E06}" type="presParOf" srcId="{967E6405-B486-4393-A0C4-CC9295710058}" destId="{B1545BC3-473D-43DA-B3C9-E820202E6821}" srcOrd="10" destOrd="0" presId="urn:microsoft.com/office/officeart/2005/8/layout/gear1"/>
    <dgm:cxn modelId="{EF9B00AF-F6B0-49B1-9ED2-950EB0D25001}" type="presParOf" srcId="{967E6405-B486-4393-A0C4-CC9295710058}" destId="{D8CCC730-AA3E-45C5-95D5-CBBB5DBFFEC6}" srcOrd="11" destOrd="0" presId="urn:microsoft.com/office/officeart/2005/8/layout/gear1"/>
    <dgm:cxn modelId="{4CD5AE6F-AAD7-434A-9FE8-6BBF8D2D1A98}" type="presParOf" srcId="{967E6405-B486-4393-A0C4-CC9295710058}" destId="{918579DB-DDB3-4CB6-BB11-0C4D1A173D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1EB0E-D556-48E9-BA30-F668D738E3D7}">
      <dsp:nvSpPr>
        <dsp:cNvPr id="0" name=""/>
        <dsp:cNvSpPr/>
      </dsp:nvSpPr>
      <dsp:spPr>
        <a:xfrm>
          <a:off x="4129446" y="2748961"/>
          <a:ext cx="3359841" cy="3359841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Sitka Banner" panose="02000505000000020004" pitchFamily="2" charset="0"/>
            </a:rPr>
            <a:t>Гармонизация детско-родительских отношений</a:t>
          </a:r>
        </a:p>
      </dsp:txBody>
      <dsp:txXfrm>
        <a:off x="4804924" y="3535988"/>
        <a:ext cx="2008885" cy="1727027"/>
      </dsp:txXfrm>
    </dsp:sp>
    <dsp:sp modelId="{5D119007-B57C-4D59-93BA-A7A65485928D}">
      <dsp:nvSpPr>
        <dsp:cNvPr id="0" name=""/>
        <dsp:cNvSpPr/>
      </dsp:nvSpPr>
      <dsp:spPr>
        <a:xfrm>
          <a:off x="2210143" y="1954816"/>
          <a:ext cx="2443521" cy="2443521"/>
        </a:xfrm>
        <a:prstGeom prst="gear6">
          <a:avLst/>
        </a:prstGeom>
        <a:solidFill>
          <a:schemeClr val="accent1">
            <a:shade val="80000"/>
            <a:hueOff val="338286"/>
            <a:satOff val="0"/>
            <a:lumOff val="1693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itka Banner" panose="02000505000000020004" pitchFamily="2" charset="0"/>
            </a:rPr>
            <a:t>Создание видеоролика</a:t>
          </a:r>
        </a:p>
      </dsp:txBody>
      <dsp:txXfrm>
        <a:off x="2825307" y="2573698"/>
        <a:ext cx="1213193" cy="1205757"/>
      </dsp:txXfrm>
    </dsp:sp>
    <dsp:sp modelId="{852E4B16-B10C-4162-9FE4-F0A88AFAA5C5}">
      <dsp:nvSpPr>
        <dsp:cNvPr id="0" name=""/>
        <dsp:cNvSpPr/>
      </dsp:nvSpPr>
      <dsp:spPr>
        <a:xfrm rot="20700000">
          <a:off x="3578764" y="269036"/>
          <a:ext cx="2394152" cy="2394152"/>
        </a:xfrm>
        <a:prstGeom prst="gear6">
          <a:avLst/>
        </a:prstGeom>
        <a:solidFill>
          <a:schemeClr val="accent1">
            <a:shade val="80000"/>
            <a:hueOff val="676571"/>
            <a:satOff val="0"/>
            <a:lumOff val="3387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Sitka Banner" panose="02000505000000020004" pitchFamily="2" charset="0"/>
            </a:rPr>
            <a:t>Сценарный план</a:t>
          </a:r>
        </a:p>
      </dsp:txBody>
      <dsp:txXfrm rot="-20700000">
        <a:off x="4103872" y="794144"/>
        <a:ext cx="1343936" cy="1343936"/>
      </dsp:txXfrm>
    </dsp:sp>
    <dsp:sp modelId="{B1545BC3-473D-43DA-B3C9-E820202E6821}">
      <dsp:nvSpPr>
        <dsp:cNvPr id="0" name=""/>
        <dsp:cNvSpPr/>
      </dsp:nvSpPr>
      <dsp:spPr>
        <a:xfrm>
          <a:off x="3928162" y="2229615"/>
          <a:ext cx="4300597" cy="4300597"/>
        </a:xfrm>
        <a:prstGeom prst="circularArrow">
          <a:avLst>
            <a:gd name="adj1" fmla="val 4687"/>
            <a:gd name="adj2" fmla="val 299029"/>
            <a:gd name="adj3" fmla="val 2548591"/>
            <a:gd name="adj4" fmla="val 15793114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CC730-AA3E-45C5-95D5-CBBB5DBFFEC6}">
      <dsp:nvSpPr>
        <dsp:cNvPr id="0" name=""/>
        <dsp:cNvSpPr/>
      </dsp:nvSpPr>
      <dsp:spPr>
        <a:xfrm>
          <a:off x="1777400" y="1405942"/>
          <a:ext cx="3124652" cy="31246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340196"/>
            <a:satOff val="0"/>
            <a:lumOff val="15729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8579DB-DDB3-4CB6-BB11-0C4D1A173D3A}">
      <dsp:nvSpPr>
        <dsp:cNvPr id="0" name=""/>
        <dsp:cNvSpPr/>
      </dsp:nvSpPr>
      <dsp:spPr>
        <a:xfrm>
          <a:off x="3024972" y="-263588"/>
          <a:ext cx="3369004" cy="33690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680392"/>
            <a:satOff val="0"/>
            <a:lumOff val="31458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1388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5949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8583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291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8329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83106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46665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540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9149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10367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3227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2231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75780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95953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1280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пункта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 </a:t>
            </a:r>
            <a:r>
              <a:rPr dirty="0" err="1"/>
              <a:t>слайде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6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hyperlink" Target="https://disk.yandex.ru/i/gvQhJ9_IhL73G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3D619C-D5F4-4147-BE97-884D653E06F7}"/>
              </a:ext>
            </a:extLst>
          </p:cNvPr>
          <p:cNvSpPr/>
          <p:nvPr/>
        </p:nvSpPr>
        <p:spPr>
          <a:xfrm>
            <a:off x="0" y="-1"/>
            <a:ext cx="12192000" cy="6852559"/>
          </a:xfrm>
          <a:prstGeom prst="rect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D2B8BD34-6B20-EF41-9C9E-6968812CA3D2}"/>
              </a:ext>
            </a:extLst>
          </p:cNvPr>
          <p:cNvSpPr/>
          <p:nvPr/>
        </p:nvSpPr>
        <p:spPr>
          <a:xfrm>
            <a:off x="525057" y="-19333"/>
            <a:ext cx="6681459" cy="6871891"/>
          </a:xfrm>
          <a:custGeom>
            <a:avLst/>
            <a:gdLst>
              <a:gd name="connsiteX0" fmla="*/ 0 w 13362918"/>
              <a:gd name="connsiteY0" fmla="*/ 0 h 13743782"/>
              <a:gd name="connsiteX1" fmla="*/ 10083540 w 13362918"/>
              <a:gd name="connsiteY1" fmla="*/ 0 h 13743782"/>
              <a:gd name="connsiteX2" fmla="*/ 10904289 w 13362918"/>
              <a:gd name="connsiteY2" fmla="*/ 728548 h 13743782"/>
              <a:gd name="connsiteX3" fmla="*/ 10904289 w 13362918"/>
              <a:gd name="connsiteY3" fmla="*/ 12774718 h 13743782"/>
              <a:gd name="connsiteX4" fmla="*/ 9757973 w 13362918"/>
              <a:gd name="connsiteY4" fmla="*/ 13743782 h 13743782"/>
              <a:gd name="connsiteX5" fmla="*/ 0 w 13362918"/>
              <a:gd name="connsiteY5" fmla="*/ 13743782 h 137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2918" h="13743782">
                <a:moveTo>
                  <a:pt x="0" y="0"/>
                </a:moveTo>
                <a:lnTo>
                  <a:pt x="10083540" y="0"/>
                </a:lnTo>
                <a:cubicBezTo>
                  <a:pt x="10368109" y="222700"/>
                  <a:pt x="10643836" y="463853"/>
                  <a:pt x="10904289" y="728548"/>
                </a:cubicBezTo>
                <a:cubicBezTo>
                  <a:pt x="14182462" y="4055052"/>
                  <a:pt x="14182462" y="9448850"/>
                  <a:pt x="10904289" y="12774718"/>
                </a:cubicBezTo>
                <a:cubicBezTo>
                  <a:pt x="10545764" y="13139310"/>
                  <a:pt x="10160711" y="13459998"/>
                  <a:pt x="9757973" y="13743782"/>
                </a:cubicBezTo>
                <a:lnTo>
                  <a:pt x="0" y="13743782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717815-4E90-4054-B79F-69EB035F92A0}"/>
              </a:ext>
            </a:extLst>
          </p:cNvPr>
          <p:cNvSpPr/>
          <p:nvPr/>
        </p:nvSpPr>
        <p:spPr>
          <a:xfrm>
            <a:off x="242792" y="5290369"/>
            <a:ext cx="11706415" cy="1355387"/>
          </a:xfrm>
          <a:prstGeom prst="rect">
            <a:avLst/>
          </a:prstGeom>
          <a:solidFill>
            <a:srgbClr val="233FA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35A8F2DD-2AB9-49DF-BE4D-019DB82F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7" y="61273"/>
            <a:ext cx="1216656" cy="12305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225B0E-D65F-438E-AF90-92A86AEE5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74" y="1649696"/>
            <a:ext cx="4754616" cy="30464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230E1-1E63-40CD-A512-9EDAE5D531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15"/>
          <a:stretch/>
        </p:blipFill>
        <p:spPr>
          <a:xfrm>
            <a:off x="525057" y="1219563"/>
            <a:ext cx="5982125" cy="563843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F09518F-8755-463E-8F4B-6C99DE59FC2E}"/>
              </a:ext>
            </a:extLst>
          </p:cNvPr>
          <p:cNvSpPr/>
          <p:nvPr/>
        </p:nvSpPr>
        <p:spPr>
          <a:xfrm>
            <a:off x="6696363" y="1321285"/>
            <a:ext cx="4599709" cy="1973231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DFCB9C-5779-4755-BB2B-1D60637CA37C}"/>
              </a:ext>
            </a:extLst>
          </p:cNvPr>
          <p:cNvSpPr/>
          <p:nvPr/>
        </p:nvSpPr>
        <p:spPr>
          <a:xfrm>
            <a:off x="7395697" y="1800068"/>
            <a:ext cx="3355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prstClr val="white"/>
                </a:solidFill>
                <a:latin typeface="Sitka Banner" panose="02000505000000020004" pitchFamily="2" charset="0"/>
                <a:ea typeface="SimSun" panose="02010600030101010101" pitchFamily="2" charset="-122"/>
              </a:rPr>
              <a:t>ЖИшиЗА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6811B9-EEF8-4696-A32E-07D0FEFF8C85}"/>
              </a:ext>
            </a:extLst>
          </p:cNvPr>
          <p:cNvSpPr/>
          <p:nvPr/>
        </p:nvSpPr>
        <p:spPr>
          <a:xfrm>
            <a:off x="1646974" y="5496560"/>
            <a:ext cx="1015538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SimSun" panose="02010600030101010101" pitchFamily="2" charset="-122"/>
              </a:rPr>
              <a:t>Масленникова Светлана Александровна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SimSun" panose="02010600030101010101" pitchFamily="2" charset="-122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SimSun" panose="02010600030101010101" pitchFamily="2" charset="-122"/>
              </a:rPr>
              <a:t>директор ГБОУ гимназии №192 Калининского района Санкт-Петербурга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SimSun" panose="02010600030101010101" pitchFamily="2" charset="-122"/>
              </a:rPr>
              <a:t>«Брюсовская гимназия»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21" name="Содержимое 4" descr="b89e6b5b1ac667dv.png">
            <a:extLst>
              <a:ext uri="{FF2B5EF4-FFF2-40B4-BE49-F238E27FC236}">
                <a16:creationId xmlns:a16="http://schemas.microsoft.com/office/drawing/2014/main" id="{BF46FA9C-3A6B-48E1-B53A-49AFDA8A0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341" y="2737477"/>
            <a:ext cx="3428992" cy="323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79A28BD-C82F-40CA-9FB8-C8CE14365A4A}"/>
              </a:ext>
            </a:extLst>
          </p:cNvPr>
          <p:cNvSpPr/>
          <p:nvPr/>
        </p:nvSpPr>
        <p:spPr>
          <a:xfrm>
            <a:off x="11397006" y="5505253"/>
            <a:ext cx="474940" cy="699014"/>
          </a:xfrm>
          <a:prstGeom prst="rect">
            <a:avLst/>
          </a:prstGeom>
          <a:solidFill>
            <a:srgbClr val="233FA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117390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4068481" y="3751700"/>
            <a:ext cx="2879138" cy="2979375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35337" y="2533106"/>
            <a:ext cx="2264982" cy="3939412"/>
            <a:chOff x="5264542" y="2890040"/>
            <a:chExt cx="2081929" cy="36210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4542" y="2890040"/>
              <a:ext cx="2081929" cy="3621034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>
              <a:off x="6118397" y="2892814"/>
              <a:ext cx="404332" cy="478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449C7FA-6422-4723-8B82-34B8C50EB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168161" y="2901943"/>
              <a:ext cx="286354" cy="327003"/>
            </a:xfrm>
            <a:prstGeom prst="rect">
              <a:avLst/>
            </a:prstGeom>
          </p:spPr>
        </p:pic>
      </p:grpSp>
      <p:pic>
        <p:nvPicPr>
          <p:cNvPr id="41" name="Picture 27">
            <a:extLst>
              <a:ext uri="{FF2B5EF4-FFF2-40B4-BE49-F238E27FC236}">
                <a16:creationId xmlns:a16="http://schemas.microsoft.com/office/drawing/2014/main" id="{AC82780F-6402-BF4A-84CE-6A90983231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054" y="1631684"/>
            <a:ext cx="5661723" cy="721940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373284" y="157936"/>
            <a:ext cx="1914358" cy="1961780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812494-0F6B-48CF-A91C-4F040B7F121F}"/>
              </a:ext>
            </a:extLst>
          </p:cNvPr>
          <p:cNvSpPr/>
          <p:nvPr/>
        </p:nvSpPr>
        <p:spPr>
          <a:xfrm>
            <a:off x="-1361054" y="666867"/>
            <a:ext cx="9992433" cy="646331"/>
          </a:xfrm>
          <a:prstGeom prst="rect">
            <a:avLst/>
          </a:prstGeom>
          <a:solidFill>
            <a:srgbClr val="233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Выбирайте аудиторию…">
            <a:extLst>
              <a:ext uri="{FF2B5EF4-FFF2-40B4-BE49-F238E27FC236}">
                <a16:creationId xmlns:a16="http://schemas.microsoft.com/office/drawing/2014/main" id="{1F0936BE-E9ED-4BCB-83C7-39CD0E3D7DA5}"/>
              </a:ext>
            </a:extLst>
          </p:cNvPr>
          <p:cNvSpPr txBox="1"/>
          <p:nvPr/>
        </p:nvSpPr>
        <p:spPr>
          <a:xfrm>
            <a:off x="1729695" y="557505"/>
            <a:ext cx="657127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4400" b="1" kern="0" spc="39" dirty="0">
                <a:solidFill>
                  <a:prstClr val="white"/>
                </a:solidFill>
                <a:latin typeface="Arial (Основной текст)"/>
                <a:ea typeface="Arial"/>
                <a:cs typeface="Arial"/>
                <a:sym typeface="Arial"/>
              </a:rPr>
              <a:t>Брюсовская гимназия</a:t>
            </a:r>
            <a:endParaRPr kumimoji="0" sz="4400" b="1" i="0" u="none" strike="noStrike" kern="0" cap="none" spc="3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(Основной текст)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0BF180-50ED-4926-99F1-35ED9057439A}"/>
              </a:ext>
            </a:extLst>
          </p:cNvPr>
          <p:cNvSpPr/>
          <p:nvPr/>
        </p:nvSpPr>
        <p:spPr>
          <a:xfrm>
            <a:off x="1368523" y="2553577"/>
            <a:ext cx="2231796" cy="3926462"/>
          </a:xfrm>
          <a:prstGeom prst="rect">
            <a:avLst/>
          </a:prstGeom>
          <a:solidFill>
            <a:srgbClr val="809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0F2468-838E-4B43-92B1-5F5C09103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r="8994"/>
          <a:stretch/>
        </p:blipFill>
        <p:spPr>
          <a:xfrm>
            <a:off x="1469807" y="3475214"/>
            <a:ext cx="2065345" cy="174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C82F99-5818-4928-B3C7-4B3141A94380}"/>
              </a:ext>
            </a:extLst>
          </p:cNvPr>
          <p:cNvSpPr/>
          <p:nvPr/>
        </p:nvSpPr>
        <p:spPr>
          <a:xfrm>
            <a:off x="5995570" y="2203030"/>
            <a:ext cx="6068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Государственное бюджетное общеобразовательное учреждение гимназия №192 Калининского района Санкт-Петербурга «Брюсовская гимназия»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b="1" dirty="0"/>
              <a:t>Наш адрес</a:t>
            </a:r>
            <a:r>
              <a:rPr lang="ru-RU" dirty="0"/>
              <a:t>: </a:t>
            </a:r>
          </a:p>
          <a:p>
            <a:pPr algn="r"/>
            <a:r>
              <a:rPr lang="ru-RU" dirty="0"/>
              <a:t>195271, Санкт–Петербург, Брюсовская д.10, лит.А </a:t>
            </a:r>
          </a:p>
          <a:p>
            <a:pPr algn="r"/>
            <a:r>
              <a:rPr lang="ru-RU" b="1" dirty="0"/>
              <a:t>Наши контакты</a:t>
            </a:r>
            <a:r>
              <a:rPr lang="ru-RU" dirty="0"/>
              <a:t>: </a:t>
            </a:r>
          </a:p>
          <a:p>
            <a:pPr algn="r"/>
            <a:r>
              <a:rPr lang="ru-RU" dirty="0"/>
              <a:t>Телефон: 417-53-81, факс 417-53-80 </a:t>
            </a:r>
          </a:p>
          <a:p>
            <a:pPr algn="r"/>
            <a:r>
              <a:rPr lang="ru-RU" dirty="0"/>
              <a:t>Электронная почта: school@g192.spb.ru </a:t>
            </a:r>
          </a:p>
          <a:p>
            <a:pPr algn="r"/>
            <a:r>
              <a:rPr lang="ru-RU" dirty="0"/>
              <a:t>Сайт: http://g192.spb.ru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13FF0E-AFE4-4EFC-B4A1-7DF7215D567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42202" r="16331" b="27523"/>
          <a:stretch/>
        </p:blipFill>
        <p:spPr bwMode="auto">
          <a:xfrm>
            <a:off x="6465229" y="5466998"/>
            <a:ext cx="1432505" cy="1264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52423C-95B8-400E-995A-0B46529AC4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33" y="5573282"/>
            <a:ext cx="828546" cy="8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9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3D619C-D5F4-4147-BE97-884D653E06F7}"/>
              </a:ext>
            </a:extLst>
          </p:cNvPr>
          <p:cNvSpPr/>
          <p:nvPr/>
        </p:nvSpPr>
        <p:spPr>
          <a:xfrm>
            <a:off x="0" y="-1"/>
            <a:ext cx="12192000" cy="6852559"/>
          </a:xfrm>
          <a:prstGeom prst="rect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Кружок">
            <a:extLst>
              <a:ext uri="{FF2B5EF4-FFF2-40B4-BE49-F238E27FC236}">
                <a16:creationId xmlns:a16="http://schemas.microsoft.com/office/drawing/2014/main" id="{3A33C35D-5043-4FDD-B503-3BB8D30D98A6}"/>
              </a:ext>
            </a:extLst>
          </p:cNvPr>
          <p:cNvSpPr/>
          <p:nvPr/>
        </p:nvSpPr>
        <p:spPr>
          <a:xfrm>
            <a:off x="10206959" y="130794"/>
            <a:ext cx="1831562" cy="183156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6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35A8F2DD-2AB9-49DF-BE4D-019DB82F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77" y="48554"/>
            <a:ext cx="2016926" cy="2040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9D1B3B9-0083-4ACC-8303-4BCCF787F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693401"/>
              </p:ext>
            </p:extLst>
          </p:nvPr>
        </p:nvGraphicFramePr>
        <p:xfrm>
          <a:off x="3717167" y="0"/>
          <a:ext cx="8940801" cy="610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E4B5DB-CA7A-431A-9565-931105F65AA1}"/>
              </a:ext>
            </a:extLst>
          </p:cNvPr>
          <p:cNvSpPr/>
          <p:nvPr/>
        </p:nvSpPr>
        <p:spPr>
          <a:xfrm>
            <a:off x="323362" y="3904435"/>
            <a:ext cx="5634378" cy="1151673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000" b="1" kern="0" dirty="0">
                <a:solidFill>
                  <a:schemeClr val="bg1"/>
                </a:solidFill>
                <a:latin typeface="Sitka Banner" panose="02000505000000020004" pitchFamily="2" charset="0"/>
              </a:rPr>
              <a:t>- это проект, направленный на гармонизацию детско-родительских отношений и отношений в детском коллективе</a:t>
            </a:r>
            <a:endParaRPr lang="ru-RU" sz="2000" dirty="0">
              <a:solidFill>
                <a:srgbClr val="FFFFFF"/>
              </a:solidFill>
              <a:latin typeface="Sitka Banner" panose="02000505000000020004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A4CBD4-1006-4C5F-878E-03A989C421C2}"/>
              </a:ext>
            </a:extLst>
          </p:cNvPr>
          <p:cNvSpPr/>
          <p:nvPr/>
        </p:nvSpPr>
        <p:spPr>
          <a:xfrm>
            <a:off x="1448812" y="1046575"/>
            <a:ext cx="4599709" cy="1973231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BBF683-1C5B-46E5-B24D-EAF7A6D55362}"/>
              </a:ext>
            </a:extLst>
          </p:cNvPr>
          <p:cNvSpPr/>
          <p:nvPr/>
        </p:nvSpPr>
        <p:spPr>
          <a:xfrm>
            <a:off x="2018649" y="1444386"/>
            <a:ext cx="3355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SimSun" panose="02010600030101010101" pitchFamily="2" charset="-122"/>
              </a:rPr>
              <a:t>ЖИшиЗ</a:t>
            </a:r>
            <a:r>
              <a:rPr lang="ru-RU" sz="6000" b="1" dirty="0">
                <a:solidFill>
                  <a:prstClr val="white"/>
                </a:solidFill>
                <a:latin typeface="Sitka Banner" panose="02000505000000020004" pitchFamily="2" charset="0"/>
                <a:ea typeface="SimSun" panose="02010600030101010101" pitchFamily="2" charset="-122"/>
              </a:rPr>
              <a:t>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764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64113"/>
            <a:ext cx="5635487" cy="86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417" y="576637"/>
            <a:ext cx="7332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prstClr val="black"/>
                </a:solidFill>
                <a:latin typeface="Sitka Banner" panose="02000505000000020004" pitchFamily="2" charset="0"/>
              </a:rPr>
              <a:t>Этапы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6899787" y="2333572"/>
            <a:ext cx="1310660" cy="1310660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451524" y="2335320"/>
            <a:ext cx="1360337" cy="1360337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11060307" y="5602017"/>
            <a:ext cx="1574797" cy="1357583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10349107" y="-156278"/>
            <a:ext cx="2503047" cy="2157798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-443104" y="6002215"/>
            <a:ext cx="1574797" cy="1357583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8964297" y="5879752"/>
            <a:ext cx="1863893" cy="339939"/>
          </a:xfrm>
          <a:prstGeom prst="bentConnector3">
            <a:avLst>
              <a:gd name="adj1" fmla="val 75461"/>
            </a:avLst>
          </a:prstGeom>
          <a:ln w="254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8255737" y="1531904"/>
            <a:ext cx="1745104" cy="353903"/>
          </a:xfrm>
          <a:prstGeom prst="bentConnector3">
            <a:avLst>
              <a:gd name="adj1" fmla="val 53316"/>
            </a:avLst>
          </a:prstGeom>
          <a:ln w="254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flipV="1">
            <a:off x="1412006" y="6049721"/>
            <a:ext cx="2739936" cy="314849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Восьмиугольник 25">
            <a:extLst>
              <a:ext uri="{FF2B5EF4-FFF2-40B4-BE49-F238E27FC236}">
                <a16:creationId xmlns:a16="http://schemas.microsoft.com/office/drawing/2014/main" id="{F712FD38-8014-492F-A413-D13AE8876E7B}"/>
              </a:ext>
            </a:extLst>
          </p:cNvPr>
          <p:cNvSpPr/>
          <p:nvPr/>
        </p:nvSpPr>
        <p:spPr>
          <a:xfrm>
            <a:off x="3698053" y="2333572"/>
            <a:ext cx="1310660" cy="1310660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EA6CBB8-FA94-47FA-9715-6FDD4565E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71" y="2521744"/>
            <a:ext cx="968685" cy="96868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460C86-F54B-414B-A854-1F069ACB1DBB}"/>
              </a:ext>
            </a:extLst>
          </p:cNvPr>
          <p:cNvSpPr/>
          <p:nvPr/>
        </p:nvSpPr>
        <p:spPr>
          <a:xfrm>
            <a:off x="4883685" y="119314"/>
            <a:ext cx="3840265" cy="1092045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5000" b="1" dirty="0">
              <a:solidFill>
                <a:prstClr val="white"/>
              </a:solidFill>
              <a:latin typeface="Sitka Banner" panose="02000505000000020004" pitchFamily="2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D05E14F-361E-4826-A1B7-B10CEA3F5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17" y="2623078"/>
            <a:ext cx="720000" cy="72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6771E7-B276-4809-AFDA-3282EF581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9" y="2531288"/>
            <a:ext cx="968400" cy="968400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AB42B00-212E-4857-BC04-A2104C9CBC3E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420079" y="4192685"/>
            <a:ext cx="5845671" cy="3653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s://gadgetpage.ru/uploads/posts/2019-05/1558698709_bloger_video_23.jpg">
            <a:extLst>
              <a:ext uri="{FF2B5EF4-FFF2-40B4-BE49-F238E27FC236}">
                <a16:creationId xmlns:a16="http://schemas.microsoft.com/office/drawing/2014/main" id="{5698887F-50B3-4B0F-94DB-E700D6DAC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6678" y="136142"/>
            <a:ext cx="3855774" cy="3873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1FA5E5BF-6844-4B01-8033-D5EA2BDC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27" y="1438010"/>
            <a:ext cx="1267876" cy="1282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ятиугольник 4">
            <a:extLst>
              <a:ext uri="{FF2B5EF4-FFF2-40B4-BE49-F238E27FC236}">
                <a16:creationId xmlns:a16="http://schemas.microsoft.com/office/drawing/2014/main" id="{18C29959-0AAB-4279-94E1-5200BC54C024}"/>
              </a:ext>
            </a:extLst>
          </p:cNvPr>
          <p:cNvSpPr/>
          <p:nvPr/>
        </p:nvSpPr>
        <p:spPr>
          <a:xfrm>
            <a:off x="451273" y="4596034"/>
            <a:ext cx="2027583" cy="1368444"/>
          </a:xfrm>
          <a:prstGeom prst="homePlate">
            <a:avLst>
              <a:gd name="adj" fmla="val 38158"/>
            </a:avLst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Пятиугольник 4">
            <a:extLst>
              <a:ext uri="{FF2B5EF4-FFF2-40B4-BE49-F238E27FC236}">
                <a16:creationId xmlns:a16="http://schemas.microsoft.com/office/drawing/2014/main" id="{ECD425E6-3E51-47DA-B13D-108B505171C1}"/>
              </a:ext>
            </a:extLst>
          </p:cNvPr>
          <p:cNvSpPr/>
          <p:nvPr/>
        </p:nvSpPr>
        <p:spPr>
          <a:xfrm>
            <a:off x="3693993" y="4596034"/>
            <a:ext cx="2027583" cy="1368444"/>
          </a:xfrm>
          <a:prstGeom prst="homePlate">
            <a:avLst>
              <a:gd name="adj" fmla="val 38158"/>
            </a:avLst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Пятиугольник 4">
            <a:extLst>
              <a:ext uri="{FF2B5EF4-FFF2-40B4-BE49-F238E27FC236}">
                <a16:creationId xmlns:a16="http://schemas.microsoft.com/office/drawing/2014/main" id="{54838B75-1ED1-4CFB-A4C9-E266AD05D24F}"/>
              </a:ext>
            </a:extLst>
          </p:cNvPr>
          <p:cNvSpPr/>
          <p:nvPr/>
        </p:nvSpPr>
        <p:spPr>
          <a:xfrm>
            <a:off x="6901325" y="4600604"/>
            <a:ext cx="2027583" cy="1368444"/>
          </a:xfrm>
          <a:prstGeom prst="homePlate">
            <a:avLst>
              <a:gd name="adj" fmla="val 38158"/>
            </a:avLst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Ромб 40">
            <a:extLst>
              <a:ext uri="{FF2B5EF4-FFF2-40B4-BE49-F238E27FC236}">
                <a16:creationId xmlns:a16="http://schemas.microsoft.com/office/drawing/2014/main" id="{41403190-84EF-47CF-BFEA-C320C2A2DE0A}"/>
              </a:ext>
            </a:extLst>
          </p:cNvPr>
          <p:cNvSpPr/>
          <p:nvPr/>
        </p:nvSpPr>
        <p:spPr>
          <a:xfrm>
            <a:off x="842325" y="3901554"/>
            <a:ext cx="578734" cy="578734"/>
          </a:xfrm>
          <a:prstGeom prst="diamond">
            <a:avLst/>
          </a:prstGeom>
          <a:solidFill>
            <a:srgbClr val="1B328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Ромб 41">
            <a:extLst>
              <a:ext uri="{FF2B5EF4-FFF2-40B4-BE49-F238E27FC236}">
                <a16:creationId xmlns:a16="http://schemas.microsoft.com/office/drawing/2014/main" id="{9C58AE70-3590-472A-AAE5-0889C5CA9BF2}"/>
              </a:ext>
            </a:extLst>
          </p:cNvPr>
          <p:cNvSpPr/>
          <p:nvPr/>
        </p:nvSpPr>
        <p:spPr>
          <a:xfrm>
            <a:off x="4053547" y="3936288"/>
            <a:ext cx="578734" cy="578734"/>
          </a:xfrm>
          <a:prstGeom prst="diamond">
            <a:avLst/>
          </a:prstGeom>
          <a:solidFill>
            <a:srgbClr val="1B328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Ромб 42">
            <a:extLst>
              <a:ext uri="{FF2B5EF4-FFF2-40B4-BE49-F238E27FC236}">
                <a16:creationId xmlns:a16="http://schemas.microsoft.com/office/drawing/2014/main" id="{8CF29D30-E969-4748-991A-BDC95AD6FB83}"/>
              </a:ext>
            </a:extLst>
          </p:cNvPr>
          <p:cNvSpPr/>
          <p:nvPr/>
        </p:nvSpPr>
        <p:spPr>
          <a:xfrm>
            <a:off x="7265750" y="3906971"/>
            <a:ext cx="578734" cy="578734"/>
          </a:xfrm>
          <a:prstGeom prst="diamond">
            <a:avLst/>
          </a:prstGeom>
          <a:solidFill>
            <a:srgbClr val="1B328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029D1A1-EB92-47AD-BDCE-9ACC589AC537}"/>
              </a:ext>
            </a:extLst>
          </p:cNvPr>
          <p:cNvSpPr/>
          <p:nvPr/>
        </p:nvSpPr>
        <p:spPr>
          <a:xfrm>
            <a:off x="930732" y="3827190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1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372F16D-4D15-4067-8EC7-09472CD54B8E}"/>
              </a:ext>
            </a:extLst>
          </p:cNvPr>
          <p:cNvSpPr/>
          <p:nvPr/>
        </p:nvSpPr>
        <p:spPr>
          <a:xfrm>
            <a:off x="4168697" y="3851045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2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93A9264-E15E-4694-AB42-8B8A74716454}"/>
              </a:ext>
            </a:extLst>
          </p:cNvPr>
          <p:cNvSpPr/>
          <p:nvPr/>
        </p:nvSpPr>
        <p:spPr>
          <a:xfrm>
            <a:off x="7365549" y="3809696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Sitka Banner" panose="02000505000000020004" pitchFamily="2" charset="0"/>
              </a:rPr>
              <a:t>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A1603F2-B66D-464E-BDBD-4F833582907E}"/>
              </a:ext>
            </a:extLst>
          </p:cNvPr>
          <p:cNvSpPr/>
          <p:nvPr/>
        </p:nvSpPr>
        <p:spPr>
          <a:xfrm>
            <a:off x="415884" y="4913893"/>
            <a:ext cx="2027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Sitka Banner" panose="02000505000000020004" pitchFamily="2" charset="0"/>
              </a:rPr>
              <a:t>Организационно-подготовительный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E714D66-FA99-43AD-A2C6-6BF1BE74BE4C}"/>
              </a:ext>
            </a:extLst>
          </p:cNvPr>
          <p:cNvSpPr/>
          <p:nvPr/>
        </p:nvSpPr>
        <p:spPr>
          <a:xfrm>
            <a:off x="3674136" y="5063475"/>
            <a:ext cx="21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Производственный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A39B54C-41FF-4AC2-912A-289740FAF754}"/>
              </a:ext>
            </a:extLst>
          </p:cNvPr>
          <p:cNvSpPr/>
          <p:nvPr/>
        </p:nvSpPr>
        <p:spPr>
          <a:xfrm>
            <a:off x="6926501" y="4942919"/>
            <a:ext cx="1890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>
                <a:solidFill>
                  <a:prstClr val="white"/>
                </a:solidFill>
                <a:latin typeface="Sitka Banner" panose="02000505000000020004" pitchFamily="2" charset="0"/>
              </a:rPr>
              <a:t>Презентационно</a:t>
            </a:r>
            <a:r>
              <a:rPr lang="ru-RU" dirty="0">
                <a:solidFill>
                  <a:prstClr val="white"/>
                </a:solidFill>
                <a:latin typeface="Sitka Banner" panose="02000505000000020004" pitchFamily="2" charset="0"/>
              </a:rPr>
              <a:t>-рефлексивный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7595A8F-7D11-4133-9CCA-4F577CFBACEF}"/>
              </a:ext>
            </a:extLst>
          </p:cNvPr>
          <p:cNvSpPr/>
          <p:nvPr/>
        </p:nvSpPr>
        <p:spPr>
          <a:xfrm>
            <a:off x="5248798" y="111975"/>
            <a:ext cx="3355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prstClr val="white"/>
                </a:solidFill>
                <a:latin typeface="Sitka Banner" panose="02000505000000020004" pitchFamily="2" charset="0"/>
                <a:ea typeface="SimSun" panose="02010600030101010101" pitchFamily="2" charset="-122"/>
              </a:rPr>
              <a:t>ЖИшиЗА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2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199231"/>
            <a:ext cx="2027583" cy="1368444"/>
          </a:xfrm>
          <a:prstGeom prst="homePlate">
            <a:avLst>
              <a:gd name="adj" fmla="val 381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8673"/>
            <a:ext cx="12192000" cy="39932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2396" y="2259581"/>
            <a:ext cx="568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prstClr val="white"/>
                </a:solidFill>
                <a:latin typeface="Sitka Banner" panose="02000505000000020004" pitchFamily="2" charset="0"/>
              </a:rPr>
              <a:t>Организационно-подготовительный этап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V="1">
            <a:off x="571573" y="4720038"/>
            <a:ext cx="7354683" cy="1400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ятиугольник 13"/>
          <p:cNvSpPr/>
          <p:nvPr/>
        </p:nvSpPr>
        <p:spPr>
          <a:xfrm>
            <a:off x="550863" y="5182451"/>
            <a:ext cx="1835227" cy="1074237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871964" y="5182452"/>
            <a:ext cx="1835227" cy="1088952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193065" y="5182451"/>
            <a:ext cx="1835227" cy="1081481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7514166" y="5182451"/>
            <a:ext cx="1835227" cy="1088951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26268" y="5235966"/>
            <a:ext cx="1890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Sitka Banner" panose="02000505000000020004" pitchFamily="2" charset="0"/>
              </a:rPr>
              <a:t>Создание творческой рабочей группы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550863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5" name="Ромб 34"/>
          <p:cNvSpPr/>
          <p:nvPr/>
        </p:nvSpPr>
        <p:spPr>
          <a:xfrm>
            <a:off x="2871964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6" name="Ромб 35"/>
          <p:cNvSpPr/>
          <p:nvPr/>
        </p:nvSpPr>
        <p:spPr>
          <a:xfrm>
            <a:off x="5193065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Ромб 36"/>
          <p:cNvSpPr/>
          <p:nvPr/>
        </p:nvSpPr>
        <p:spPr>
          <a:xfrm>
            <a:off x="7514166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9270" y="4381025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81472" y="4339066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Sitka Banner" panose="02000505000000020004" pitchFamily="2" charset="0"/>
              </a:rPr>
              <a:t>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200000">
            <a:off x="9336533" y="1208003"/>
            <a:ext cx="4063471" cy="1647463"/>
          </a:xfrm>
          <a:prstGeom prst="triangl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5258F01-D249-46BB-BA56-C1ADED0CA5F6}"/>
              </a:ext>
            </a:extLst>
          </p:cNvPr>
          <p:cNvSpPr/>
          <p:nvPr/>
        </p:nvSpPr>
        <p:spPr>
          <a:xfrm>
            <a:off x="0" y="564113"/>
            <a:ext cx="6751330" cy="86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5001BFE-CE0C-4E1E-89DB-6BBAE87E112A}"/>
              </a:ext>
            </a:extLst>
          </p:cNvPr>
          <p:cNvSpPr/>
          <p:nvPr/>
        </p:nvSpPr>
        <p:spPr>
          <a:xfrm>
            <a:off x="4514446" y="150198"/>
            <a:ext cx="3840265" cy="1092045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5000" b="1" dirty="0">
              <a:solidFill>
                <a:prstClr val="white"/>
              </a:solidFill>
              <a:latin typeface="Sitka Banner" panose="02000505000000020004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C2E4E6-89F0-46FE-97C6-C70198A55873}"/>
              </a:ext>
            </a:extLst>
          </p:cNvPr>
          <p:cNvSpPr/>
          <p:nvPr/>
        </p:nvSpPr>
        <p:spPr>
          <a:xfrm>
            <a:off x="352203" y="586596"/>
            <a:ext cx="4067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prstClr val="black"/>
                </a:solidFill>
                <a:latin typeface="Sitka Banner" panose="02000505000000020004" pitchFamily="2" charset="0"/>
              </a:rPr>
              <a:t>Технология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1026" name="Picture 2" descr="https://gadgetpage.ru/uploads/posts/2019-05/1558698709_bloger_video_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6256" y="43890"/>
            <a:ext cx="3855774" cy="3873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2796419A-AD8B-47CE-9AD6-8633C467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04" y="1222096"/>
            <a:ext cx="1500277" cy="1517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D8F395F-AA06-43CF-9585-1F005C38D18D}"/>
              </a:ext>
            </a:extLst>
          </p:cNvPr>
          <p:cNvSpPr/>
          <p:nvPr/>
        </p:nvSpPr>
        <p:spPr>
          <a:xfrm>
            <a:off x="2985584" y="4347913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2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5DAA9E1-FFAF-4ABB-B862-49E075C892F4}"/>
              </a:ext>
            </a:extLst>
          </p:cNvPr>
          <p:cNvSpPr/>
          <p:nvPr/>
        </p:nvSpPr>
        <p:spPr>
          <a:xfrm>
            <a:off x="7608574" y="4339694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4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64BB60A-43CF-4188-A49F-1BB8B3DCB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7" y="2451326"/>
            <a:ext cx="968400" cy="968400"/>
          </a:xfrm>
          <a:prstGeom prst="rect">
            <a:avLst/>
          </a:prstGeom>
        </p:spPr>
      </p:pic>
      <p:sp>
        <p:nvSpPr>
          <p:cNvPr id="61" name="Ромб 60">
            <a:extLst>
              <a:ext uri="{FF2B5EF4-FFF2-40B4-BE49-F238E27FC236}">
                <a16:creationId xmlns:a16="http://schemas.microsoft.com/office/drawing/2014/main" id="{10068A54-A254-41AA-8C54-81AB6B008DB2}"/>
              </a:ext>
            </a:extLst>
          </p:cNvPr>
          <p:cNvSpPr/>
          <p:nvPr/>
        </p:nvSpPr>
        <p:spPr>
          <a:xfrm>
            <a:off x="1493367" y="2604947"/>
            <a:ext cx="578734" cy="578734"/>
          </a:xfrm>
          <a:prstGeom prst="diamond">
            <a:avLst/>
          </a:prstGeom>
          <a:solidFill>
            <a:srgbClr val="1B328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A4BDFA8-DE8E-40EC-BC9A-741DE0FEA10C}"/>
              </a:ext>
            </a:extLst>
          </p:cNvPr>
          <p:cNvSpPr/>
          <p:nvPr/>
        </p:nvSpPr>
        <p:spPr>
          <a:xfrm>
            <a:off x="1624490" y="2537350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865785B-C835-4EC0-AEEE-456FEDCEC46A}"/>
              </a:ext>
            </a:extLst>
          </p:cNvPr>
          <p:cNvSpPr/>
          <p:nvPr/>
        </p:nvSpPr>
        <p:spPr>
          <a:xfrm>
            <a:off x="4836457" y="150198"/>
            <a:ext cx="3355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prstClr val="white"/>
                </a:solidFill>
                <a:latin typeface="Sitka Banner" panose="02000505000000020004" pitchFamily="2" charset="0"/>
                <a:ea typeface="SimSun" panose="02010600030101010101" pitchFamily="2" charset="-122"/>
              </a:rPr>
              <a:t>ЖИшиЗА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BE52311-54F8-4C4F-B2C4-A204F2C037F9}"/>
              </a:ext>
            </a:extLst>
          </p:cNvPr>
          <p:cNvSpPr/>
          <p:nvPr/>
        </p:nvSpPr>
        <p:spPr>
          <a:xfrm>
            <a:off x="559689" y="5264905"/>
            <a:ext cx="1890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Sitka Banner" panose="02000505000000020004" pitchFamily="2" charset="0"/>
              </a:rPr>
              <a:t>Создание организационного комитета проекта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2554998-18BD-4CA4-877F-CB6A9D5682DC}"/>
              </a:ext>
            </a:extLst>
          </p:cNvPr>
          <p:cNvSpPr/>
          <p:nvPr/>
        </p:nvSpPr>
        <p:spPr>
          <a:xfrm>
            <a:off x="2827946" y="5163396"/>
            <a:ext cx="20401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Sitka Banner" panose="02000505000000020004" pitchFamily="2" charset="0"/>
              </a:rPr>
              <a:t>Информирование детей и молодежи о возможности анонимно описать ситуацию, которая их тревожит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8E65B92-63DC-4214-A188-0E5FFB948BCE}"/>
              </a:ext>
            </a:extLst>
          </p:cNvPr>
          <p:cNvSpPr/>
          <p:nvPr/>
        </p:nvSpPr>
        <p:spPr>
          <a:xfrm>
            <a:off x="5161149" y="5179470"/>
            <a:ext cx="2040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white"/>
                </a:solidFill>
                <a:latin typeface="Sitka Banner" panose="02000505000000020004" pitchFamily="2" charset="0"/>
              </a:rPr>
              <a:t>Поступление в оргкомитет проекта обращения с описанием ситуации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0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199231"/>
            <a:ext cx="2027583" cy="1368444"/>
          </a:xfrm>
          <a:prstGeom prst="homePlate">
            <a:avLst>
              <a:gd name="adj" fmla="val 381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8673"/>
            <a:ext cx="12192000" cy="39932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988" y="2549400"/>
            <a:ext cx="577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dirty="0">
                <a:solidFill>
                  <a:prstClr val="white"/>
                </a:solidFill>
                <a:latin typeface="Sitka Banner" panose="02000505000000020004" pitchFamily="2" charset="0"/>
              </a:rPr>
              <a:t>Производственный этап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2456873" y="4166613"/>
            <a:ext cx="6096000" cy="11769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ятиугольник 13"/>
          <p:cNvSpPr/>
          <p:nvPr/>
        </p:nvSpPr>
        <p:spPr>
          <a:xfrm>
            <a:off x="1412168" y="4685529"/>
            <a:ext cx="2245603" cy="1074237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8156783" y="4733271"/>
            <a:ext cx="2246400" cy="1088950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1956236" y="3890085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6" name="Ромб 35"/>
          <p:cNvSpPr/>
          <p:nvPr/>
        </p:nvSpPr>
        <p:spPr>
          <a:xfrm>
            <a:off x="5122701" y="3856912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8450923" y="3905801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72101" y="3820479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26068" y="3807313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2</a:t>
            </a: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200000">
            <a:off x="9336533" y="1208003"/>
            <a:ext cx="4063471" cy="1647463"/>
          </a:xfrm>
          <a:prstGeom prst="triangl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5258F01-D249-46BB-BA56-C1ADED0CA5F6}"/>
              </a:ext>
            </a:extLst>
          </p:cNvPr>
          <p:cNvSpPr/>
          <p:nvPr/>
        </p:nvSpPr>
        <p:spPr>
          <a:xfrm>
            <a:off x="0" y="564113"/>
            <a:ext cx="6751330" cy="86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5001BFE-CE0C-4E1E-89DB-6BBAE87E112A}"/>
              </a:ext>
            </a:extLst>
          </p:cNvPr>
          <p:cNvSpPr/>
          <p:nvPr/>
        </p:nvSpPr>
        <p:spPr>
          <a:xfrm>
            <a:off x="4514446" y="150198"/>
            <a:ext cx="3840265" cy="1092045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6000" b="1" dirty="0">
                <a:solidFill>
                  <a:prstClr val="white"/>
                </a:solidFill>
                <a:latin typeface="Sitka Banner" panose="02000505000000020004" pitchFamily="2" charset="0"/>
                <a:ea typeface="SimSun" panose="02010600030101010101" pitchFamily="2" charset="-122"/>
              </a:rPr>
              <a:t>ЖИшиЗА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4784077" y="4740740"/>
            <a:ext cx="2246400" cy="1081481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C2E4E6-89F0-46FE-97C6-C70198A55873}"/>
              </a:ext>
            </a:extLst>
          </p:cNvPr>
          <p:cNvSpPr/>
          <p:nvPr/>
        </p:nvSpPr>
        <p:spPr>
          <a:xfrm>
            <a:off x="352203" y="586596"/>
            <a:ext cx="4067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prstClr val="black"/>
                </a:solidFill>
                <a:latin typeface="Sitka Banner" panose="02000505000000020004" pitchFamily="2" charset="0"/>
              </a:rPr>
              <a:t>Технология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1026" name="Picture 2" descr="https://gadgetpage.ru/uploads/posts/2019-05/1558698709_bloger_video_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6256" y="43890"/>
            <a:ext cx="3855774" cy="3873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2796419A-AD8B-47CE-9AD6-8633C467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04" y="1222096"/>
            <a:ext cx="1500277" cy="1517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00A3E2E-E56A-4A93-9AFC-54FF94C80BC5}"/>
              </a:ext>
            </a:extLst>
          </p:cNvPr>
          <p:cNvSpPr/>
          <p:nvPr/>
        </p:nvSpPr>
        <p:spPr>
          <a:xfrm>
            <a:off x="8564284" y="3836003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3</a:t>
            </a:r>
          </a:p>
        </p:txBody>
      </p:sp>
      <p:sp>
        <p:nvSpPr>
          <p:cNvPr id="61" name="Ромб 60">
            <a:extLst>
              <a:ext uri="{FF2B5EF4-FFF2-40B4-BE49-F238E27FC236}">
                <a16:creationId xmlns:a16="http://schemas.microsoft.com/office/drawing/2014/main" id="{10068A54-A254-41AA-8C54-81AB6B008DB2}"/>
              </a:ext>
            </a:extLst>
          </p:cNvPr>
          <p:cNvSpPr/>
          <p:nvPr/>
        </p:nvSpPr>
        <p:spPr>
          <a:xfrm>
            <a:off x="1493367" y="2604947"/>
            <a:ext cx="578734" cy="578734"/>
          </a:xfrm>
          <a:prstGeom prst="diamond">
            <a:avLst/>
          </a:prstGeom>
          <a:solidFill>
            <a:srgbClr val="1B328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A4BDFA8-DE8E-40EC-BC9A-741DE0FEA10C}"/>
              </a:ext>
            </a:extLst>
          </p:cNvPr>
          <p:cNvSpPr/>
          <p:nvPr/>
        </p:nvSpPr>
        <p:spPr>
          <a:xfrm>
            <a:off x="1624490" y="2537350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2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B4607C2-1109-4D8E-A6E3-2C8A0CE31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1" y="2378749"/>
            <a:ext cx="968685" cy="96868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4276BE3-0DD0-45ED-AE29-A651FB0AF579}"/>
              </a:ext>
            </a:extLst>
          </p:cNvPr>
          <p:cNvSpPr/>
          <p:nvPr/>
        </p:nvSpPr>
        <p:spPr>
          <a:xfrm>
            <a:off x="1738597" y="4615348"/>
            <a:ext cx="1890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Написание сценария и режиссура видеоролика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5CCC4AF-E6DE-4123-ADB9-4A207692194B}"/>
              </a:ext>
            </a:extLst>
          </p:cNvPr>
          <p:cNvSpPr/>
          <p:nvPr/>
        </p:nvSpPr>
        <p:spPr>
          <a:xfrm>
            <a:off x="8354711" y="4736228"/>
            <a:ext cx="1890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Съемка и монтаж видеосюжета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4FEFDEB-89B7-491C-813A-AEBAA3D90F11}"/>
              </a:ext>
            </a:extLst>
          </p:cNvPr>
          <p:cNvSpPr/>
          <p:nvPr/>
        </p:nvSpPr>
        <p:spPr>
          <a:xfrm>
            <a:off x="4956647" y="4982486"/>
            <a:ext cx="1890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Съемка видео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0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199231"/>
            <a:ext cx="2027583" cy="1368444"/>
          </a:xfrm>
          <a:prstGeom prst="homePlate">
            <a:avLst>
              <a:gd name="adj" fmla="val 381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8673"/>
            <a:ext cx="12192000" cy="39932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0506" y="2537350"/>
            <a:ext cx="6407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dirty="0" err="1">
                <a:solidFill>
                  <a:prstClr val="white"/>
                </a:solidFill>
                <a:latin typeface="Sitka Banner" panose="02000505000000020004" pitchFamily="2" charset="0"/>
              </a:rPr>
              <a:t>Презентационно</a:t>
            </a:r>
            <a:r>
              <a:rPr lang="ru-RU" sz="3600" dirty="0">
                <a:solidFill>
                  <a:prstClr val="white"/>
                </a:solidFill>
                <a:latin typeface="Sitka Banner" panose="02000505000000020004" pitchFamily="2" charset="0"/>
              </a:rPr>
              <a:t>-</a:t>
            </a:r>
          </a:p>
          <a:p>
            <a:pPr lvl="0">
              <a:defRPr/>
            </a:pPr>
            <a:r>
              <a:rPr lang="ru-RU" sz="3600" dirty="0">
                <a:solidFill>
                  <a:prstClr val="white"/>
                </a:solidFill>
                <a:latin typeface="Sitka Banner" panose="02000505000000020004" pitchFamily="2" charset="0"/>
              </a:rPr>
              <a:t>рефлексивный этап</a:t>
            </a:r>
          </a:p>
        </p:txBody>
      </p:sp>
      <p:cxnSp>
        <p:nvCxnSpPr>
          <p:cNvPr id="11" name="Прямая соединительная линия 10"/>
          <p:cNvCxnSpPr>
            <a:cxnSpLocks/>
            <a:endCxn id="38" idx="3"/>
          </p:cNvCxnSpPr>
          <p:nvPr/>
        </p:nvCxnSpPr>
        <p:spPr>
          <a:xfrm flipV="1">
            <a:off x="1218004" y="4715466"/>
            <a:ext cx="6976348" cy="31582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ятиугольник 13"/>
          <p:cNvSpPr/>
          <p:nvPr/>
        </p:nvSpPr>
        <p:spPr>
          <a:xfrm>
            <a:off x="550863" y="5182451"/>
            <a:ext cx="1835227" cy="1074237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386090" y="5174980"/>
            <a:ext cx="2321101" cy="1088952"/>
          </a:xfrm>
          <a:prstGeom prst="homePlate">
            <a:avLst>
              <a:gd name="adj" fmla="val 38158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707191" y="5182451"/>
            <a:ext cx="2321101" cy="1081481"/>
          </a:xfrm>
          <a:prstGeom prst="homePlate">
            <a:avLst>
              <a:gd name="adj" fmla="val 38158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7373602" y="5142189"/>
            <a:ext cx="1835227" cy="1088950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4442" y="5366792"/>
            <a:ext cx="1890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white"/>
                </a:solidFill>
                <a:latin typeface="Sitka Banner" panose="02000505000000020004" pitchFamily="2" charset="0"/>
              </a:rPr>
              <a:t>Демонстрация сюжета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86090" y="5163386"/>
            <a:ext cx="23211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900" dirty="0">
                <a:latin typeface="Sitka Banner" panose="02000505000000020004" pitchFamily="2" charset="0"/>
              </a:rPr>
              <a:t>Соответствие особенностям целевой аудитории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550863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7615618" y="4426099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9270" y="4381025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1</a:t>
            </a: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200000">
            <a:off x="9336533" y="1208003"/>
            <a:ext cx="4063471" cy="1647463"/>
          </a:xfrm>
          <a:prstGeom prst="triangl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5258F01-D249-46BB-BA56-C1ADED0CA5F6}"/>
              </a:ext>
            </a:extLst>
          </p:cNvPr>
          <p:cNvSpPr/>
          <p:nvPr/>
        </p:nvSpPr>
        <p:spPr>
          <a:xfrm>
            <a:off x="0" y="564113"/>
            <a:ext cx="6751330" cy="86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C2E4E6-89F0-46FE-97C6-C70198A55873}"/>
              </a:ext>
            </a:extLst>
          </p:cNvPr>
          <p:cNvSpPr/>
          <p:nvPr/>
        </p:nvSpPr>
        <p:spPr>
          <a:xfrm>
            <a:off x="352203" y="586596"/>
            <a:ext cx="4067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prstClr val="black"/>
                </a:solidFill>
                <a:latin typeface="Sitka Banner" panose="02000505000000020004" pitchFamily="2" charset="0"/>
              </a:rPr>
              <a:t>Технология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1026" name="Picture 2" descr="https://gadgetpage.ru/uploads/posts/2019-05/1558698709_bloger_video_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6256" y="43890"/>
            <a:ext cx="3855774" cy="3873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2796419A-AD8B-47CE-9AD6-8633C467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04" y="1222096"/>
            <a:ext cx="1500277" cy="1517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D8F395F-AA06-43CF-9585-1F005C38D18D}"/>
              </a:ext>
            </a:extLst>
          </p:cNvPr>
          <p:cNvSpPr/>
          <p:nvPr/>
        </p:nvSpPr>
        <p:spPr>
          <a:xfrm>
            <a:off x="7704026" y="4366989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2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90B76B6-15D3-4D3A-9D93-E4112A4BAC3A}"/>
              </a:ext>
            </a:extLst>
          </p:cNvPr>
          <p:cNvSpPr/>
          <p:nvPr/>
        </p:nvSpPr>
        <p:spPr>
          <a:xfrm>
            <a:off x="4815908" y="5359073"/>
            <a:ext cx="1835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itka Banner" panose="02000505000000020004" pitchFamily="2" charset="0"/>
              </a:rPr>
              <a:t>Доступность для понимания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015BD21-F847-4E25-99D3-652526A05282}"/>
              </a:ext>
            </a:extLst>
          </p:cNvPr>
          <p:cNvSpPr/>
          <p:nvPr/>
        </p:nvSpPr>
        <p:spPr>
          <a:xfrm>
            <a:off x="7482319" y="5266245"/>
            <a:ext cx="1617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white"/>
                </a:solidFill>
                <a:latin typeface="Sitka Banner" panose="02000505000000020004" pitchFamily="2" charset="0"/>
              </a:rPr>
              <a:t>Разбор видеоролика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61" name="Ромб 60">
            <a:extLst>
              <a:ext uri="{FF2B5EF4-FFF2-40B4-BE49-F238E27FC236}">
                <a16:creationId xmlns:a16="http://schemas.microsoft.com/office/drawing/2014/main" id="{10068A54-A254-41AA-8C54-81AB6B008DB2}"/>
              </a:ext>
            </a:extLst>
          </p:cNvPr>
          <p:cNvSpPr/>
          <p:nvPr/>
        </p:nvSpPr>
        <p:spPr>
          <a:xfrm>
            <a:off x="1493367" y="2604947"/>
            <a:ext cx="578734" cy="578734"/>
          </a:xfrm>
          <a:prstGeom prst="diamond">
            <a:avLst/>
          </a:prstGeom>
          <a:solidFill>
            <a:srgbClr val="1B328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A4BDFA8-DE8E-40EC-BC9A-741DE0FEA10C}"/>
              </a:ext>
            </a:extLst>
          </p:cNvPr>
          <p:cNvSpPr/>
          <p:nvPr/>
        </p:nvSpPr>
        <p:spPr>
          <a:xfrm>
            <a:off x="1624490" y="2537350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Sitka Banner" panose="02000505000000020004" pitchFamily="2" charset="0"/>
              </a:rPr>
              <a:t>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419718D-A14B-451E-B870-75D5D5B6C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5" y="2403774"/>
            <a:ext cx="968400" cy="968400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7B95C70-E632-4893-86E3-7D89CE9B487C}"/>
              </a:ext>
            </a:extLst>
          </p:cNvPr>
          <p:cNvSpPr/>
          <p:nvPr/>
        </p:nvSpPr>
        <p:spPr>
          <a:xfrm>
            <a:off x="4468387" y="48045"/>
            <a:ext cx="3840265" cy="1092045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6000" b="1" dirty="0">
                <a:solidFill>
                  <a:prstClr val="white"/>
                </a:solidFill>
                <a:latin typeface="Sitka Banner" panose="02000505000000020004" pitchFamily="2" charset="0"/>
                <a:ea typeface="SimSun" panose="02010600030101010101" pitchFamily="2" charset="-122"/>
              </a:rPr>
              <a:t>ЖИшиЗА</a:t>
            </a:r>
          </a:p>
        </p:txBody>
      </p:sp>
    </p:spTree>
    <p:extLst>
      <p:ext uri="{BB962C8B-B14F-4D97-AF65-F5344CB8AC3E}">
        <p14:creationId xmlns:p14="http://schemas.microsoft.com/office/powerpoint/2010/main" val="165597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199231"/>
            <a:ext cx="2027583" cy="1368444"/>
          </a:xfrm>
          <a:prstGeom prst="homePlate">
            <a:avLst>
              <a:gd name="adj" fmla="val 381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8673"/>
            <a:ext cx="12192000" cy="39932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0507" y="2537350"/>
            <a:ext cx="2219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prstClr val="white"/>
                </a:solidFill>
                <a:latin typeface="Sitka Banner" panose="02000505000000020004" pitchFamily="2" charset="0"/>
              </a:rPr>
              <a:t>Рефлексия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cxnSp>
        <p:nvCxnSpPr>
          <p:cNvPr id="11" name="Прямая соединительная линия 10"/>
          <p:cNvCxnSpPr>
            <a:endCxn id="38" idx="3"/>
          </p:cNvCxnSpPr>
          <p:nvPr/>
        </p:nvCxnSpPr>
        <p:spPr>
          <a:xfrm flipV="1">
            <a:off x="571573" y="4723807"/>
            <a:ext cx="9833050" cy="1023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ятиугольник 13"/>
          <p:cNvSpPr/>
          <p:nvPr/>
        </p:nvSpPr>
        <p:spPr>
          <a:xfrm>
            <a:off x="550863" y="5182451"/>
            <a:ext cx="1835227" cy="1074237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871964" y="5182452"/>
            <a:ext cx="1835227" cy="1088952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193065" y="5182451"/>
            <a:ext cx="1835227" cy="1081481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7514166" y="5182451"/>
            <a:ext cx="1835227" cy="1088951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9835267" y="5182452"/>
            <a:ext cx="1835227" cy="1088950"/>
          </a:xfrm>
          <a:prstGeom prst="homePlate">
            <a:avLst>
              <a:gd name="adj" fmla="val 38158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3854" y="5475379"/>
            <a:ext cx="1890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white"/>
                </a:solidFill>
                <a:latin typeface="Sitka Banner" panose="02000505000000020004" pitchFamily="2" charset="0"/>
              </a:rPr>
              <a:t>Актуальность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94350" y="5089471"/>
            <a:ext cx="189046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900" dirty="0">
                <a:solidFill>
                  <a:prstClr val="white"/>
                </a:solidFill>
                <a:latin typeface="Sitka Banner" panose="02000505000000020004" pitchFamily="2" charset="0"/>
              </a:rPr>
              <a:t>Соответствие особенностям целевой аудитории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550863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5" name="Ромб 34"/>
          <p:cNvSpPr/>
          <p:nvPr/>
        </p:nvSpPr>
        <p:spPr>
          <a:xfrm>
            <a:off x="2871964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6" name="Ромб 35"/>
          <p:cNvSpPr/>
          <p:nvPr/>
        </p:nvSpPr>
        <p:spPr>
          <a:xfrm>
            <a:off x="5193065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Ромб 36"/>
          <p:cNvSpPr/>
          <p:nvPr/>
        </p:nvSpPr>
        <p:spPr>
          <a:xfrm>
            <a:off x="7514166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9825889" y="4434440"/>
            <a:ext cx="578734" cy="578734"/>
          </a:xfrm>
          <a:prstGeom prst="diamond">
            <a:avLst/>
          </a:prstGeom>
          <a:solidFill>
            <a:srgbClr val="0072B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9270" y="4381025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81472" y="4339066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Sitka Banner" panose="02000505000000020004" pitchFamily="2" charset="0"/>
              </a:rPr>
              <a:t>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200000">
            <a:off x="9336533" y="1208003"/>
            <a:ext cx="4063471" cy="1647463"/>
          </a:xfrm>
          <a:prstGeom prst="triangl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5258F01-D249-46BB-BA56-C1ADED0CA5F6}"/>
              </a:ext>
            </a:extLst>
          </p:cNvPr>
          <p:cNvSpPr/>
          <p:nvPr/>
        </p:nvSpPr>
        <p:spPr>
          <a:xfrm>
            <a:off x="0" y="564113"/>
            <a:ext cx="6751330" cy="86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5001BFE-CE0C-4E1E-89DB-6BBAE87E112A}"/>
              </a:ext>
            </a:extLst>
          </p:cNvPr>
          <p:cNvSpPr/>
          <p:nvPr/>
        </p:nvSpPr>
        <p:spPr>
          <a:xfrm>
            <a:off x="4514446" y="150198"/>
            <a:ext cx="3840265" cy="1092045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5000" b="1" dirty="0">
                <a:solidFill>
                  <a:prstClr val="white"/>
                </a:solidFill>
                <a:latin typeface="Sitka Banner" panose="02000505000000020004" pitchFamily="2" charset="0"/>
                <a:ea typeface="SimSun" panose="02010600030101010101" pitchFamily="2" charset="-122"/>
              </a:rPr>
              <a:t>ВИДЕОКЕЙС</a:t>
            </a:r>
            <a:endParaRPr lang="ru-RU" sz="5000" b="1" dirty="0">
              <a:solidFill>
                <a:prstClr val="white"/>
              </a:solidFill>
              <a:latin typeface="Sitka Banner" panose="02000505000000020004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C2E4E6-89F0-46FE-97C6-C70198A55873}"/>
              </a:ext>
            </a:extLst>
          </p:cNvPr>
          <p:cNvSpPr/>
          <p:nvPr/>
        </p:nvSpPr>
        <p:spPr>
          <a:xfrm>
            <a:off x="352203" y="586596"/>
            <a:ext cx="4067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prstClr val="black"/>
                </a:solidFill>
                <a:latin typeface="Sitka Banner" panose="02000505000000020004" pitchFamily="2" charset="0"/>
              </a:rPr>
              <a:t>Технология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1026" name="Picture 2" descr="https://gadgetpage.ru/uploads/posts/2019-05/1558698709_bloger_video_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6256" y="43890"/>
            <a:ext cx="3855774" cy="3873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2796419A-AD8B-47CE-9AD6-8633C467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04" y="1222096"/>
            <a:ext cx="1500277" cy="1517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D8F395F-AA06-43CF-9585-1F005C38D18D}"/>
              </a:ext>
            </a:extLst>
          </p:cNvPr>
          <p:cNvSpPr/>
          <p:nvPr/>
        </p:nvSpPr>
        <p:spPr>
          <a:xfrm>
            <a:off x="2985584" y="4347913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2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5DAA9E1-FFAF-4ABB-B862-49E075C892F4}"/>
              </a:ext>
            </a:extLst>
          </p:cNvPr>
          <p:cNvSpPr/>
          <p:nvPr/>
        </p:nvSpPr>
        <p:spPr>
          <a:xfrm>
            <a:off x="7608574" y="4339694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4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00A3E2E-E56A-4A93-9AFC-54FF94C80BC5}"/>
              </a:ext>
            </a:extLst>
          </p:cNvPr>
          <p:cNvSpPr/>
          <p:nvPr/>
        </p:nvSpPr>
        <p:spPr>
          <a:xfrm>
            <a:off x="9899954" y="4330739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Sitka Banner" panose="02000505000000020004" pitchFamily="2" charset="0"/>
              </a:rPr>
              <a:t>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90B76B6-15D3-4D3A-9D93-E4112A4BAC3A}"/>
              </a:ext>
            </a:extLst>
          </p:cNvPr>
          <p:cNvSpPr/>
          <p:nvPr/>
        </p:nvSpPr>
        <p:spPr>
          <a:xfrm>
            <a:off x="5193065" y="5178177"/>
            <a:ext cx="1558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white"/>
                </a:solidFill>
                <a:latin typeface="Sitka Banner" panose="02000505000000020004" pitchFamily="2" charset="0"/>
              </a:rPr>
              <a:t>Доступность для понимания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D5A21AF-B63C-4FA0-83BD-C42B874C48DD}"/>
              </a:ext>
            </a:extLst>
          </p:cNvPr>
          <p:cNvSpPr/>
          <p:nvPr/>
        </p:nvSpPr>
        <p:spPr>
          <a:xfrm>
            <a:off x="7514166" y="5095797"/>
            <a:ext cx="18904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900" dirty="0">
                <a:solidFill>
                  <a:prstClr val="white"/>
                </a:solidFill>
                <a:latin typeface="Sitka Banner" panose="02000505000000020004" pitchFamily="2" charset="0"/>
              </a:rPr>
              <a:t>Оптимальность способов разрешения проблемы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015BD21-F847-4E25-99D3-652526A05282}"/>
              </a:ext>
            </a:extLst>
          </p:cNvPr>
          <p:cNvSpPr/>
          <p:nvPr/>
        </p:nvSpPr>
        <p:spPr>
          <a:xfrm>
            <a:off x="9899954" y="5219094"/>
            <a:ext cx="1432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white"/>
                </a:solidFill>
                <a:latin typeface="Sitka Banner" panose="02000505000000020004" pitchFamily="2" charset="0"/>
              </a:rPr>
              <a:t>Польза от разбора </a:t>
            </a:r>
            <a:r>
              <a:rPr lang="ru-RU" sz="2000" dirty="0" err="1">
                <a:solidFill>
                  <a:prstClr val="white"/>
                </a:solidFill>
                <a:latin typeface="Sitka Banner" panose="02000505000000020004" pitchFamily="2" charset="0"/>
              </a:rPr>
              <a:t>видеокейса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61" name="Ромб 60">
            <a:extLst>
              <a:ext uri="{FF2B5EF4-FFF2-40B4-BE49-F238E27FC236}">
                <a16:creationId xmlns:a16="http://schemas.microsoft.com/office/drawing/2014/main" id="{10068A54-A254-41AA-8C54-81AB6B008DB2}"/>
              </a:ext>
            </a:extLst>
          </p:cNvPr>
          <p:cNvSpPr/>
          <p:nvPr/>
        </p:nvSpPr>
        <p:spPr>
          <a:xfrm>
            <a:off x="1493367" y="2604947"/>
            <a:ext cx="578734" cy="578734"/>
          </a:xfrm>
          <a:prstGeom prst="diamond">
            <a:avLst/>
          </a:prstGeom>
          <a:solidFill>
            <a:srgbClr val="1B328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A4BDFA8-DE8E-40EC-BC9A-741DE0FEA10C}"/>
              </a:ext>
            </a:extLst>
          </p:cNvPr>
          <p:cNvSpPr/>
          <p:nvPr/>
        </p:nvSpPr>
        <p:spPr>
          <a:xfrm>
            <a:off x="1624490" y="2537350"/>
            <a:ext cx="40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Sitka Banner" panose="02000505000000020004" pitchFamily="2" charset="0"/>
              </a:rPr>
              <a:t>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419718D-A14B-451E-B870-75D5D5B6C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5" y="2403774"/>
            <a:ext cx="968400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2562"/>
            <a:ext cx="6587232" cy="8788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white"/>
                </a:solidFill>
                <a:latin typeface="Sitka Banner" panose="02000505000000020004" pitchFamily="2" charset="0"/>
              </a:rPr>
              <a:t>Пример видеосюжета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402035" y="3775639"/>
            <a:ext cx="243546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800" dirty="0">
                <a:hlinkClick r:id="rId2"/>
              </a:rPr>
              <a:t>ЖИшиЗА 3 (1).mov — Яндекс Диск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 rot="5400000">
            <a:off x="9614391" y="-977323"/>
            <a:ext cx="3524888" cy="3038696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Шестиугольник 37"/>
          <p:cNvSpPr/>
          <p:nvPr/>
        </p:nvSpPr>
        <p:spPr>
          <a:xfrm rot="5400000">
            <a:off x="9933507" y="-702223"/>
            <a:ext cx="2886656" cy="2488496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Соединительная линия уступом 53"/>
          <p:cNvCxnSpPr/>
          <p:nvPr/>
        </p:nvCxnSpPr>
        <p:spPr>
          <a:xfrm flipV="1">
            <a:off x="7775238" y="1602385"/>
            <a:ext cx="1833377" cy="221480"/>
          </a:xfrm>
          <a:prstGeom prst="bentConnector3">
            <a:avLst>
              <a:gd name="adj1" fmla="val 50000"/>
            </a:avLst>
          </a:prstGeom>
          <a:ln w="25400">
            <a:solidFill>
              <a:srgbClr val="1B328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>
            <a:off x="3900760" y="6381493"/>
            <a:ext cx="1542832" cy="305203"/>
          </a:xfrm>
          <a:prstGeom prst="bentConnector3">
            <a:avLst>
              <a:gd name="adj1" fmla="val 50000"/>
            </a:avLst>
          </a:prstGeom>
          <a:ln w="25400">
            <a:solidFill>
              <a:srgbClr val="1B328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cxnSpLocks/>
          </p:cNvCxnSpPr>
          <p:nvPr/>
        </p:nvCxnSpPr>
        <p:spPr>
          <a:xfrm rot="16200000" flipV="1">
            <a:off x="2158846" y="1907806"/>
            <a:ext cx="1507751" cy="543380"/>
          </a:xfrm>
          <a:prstGeom prst="bentConnector3">
            <a:avLst>
              <a:gd name="adj1" fmla="val 50000"/>
            </a:avLst>
          </a:prstGeom>
          <a:ln w="25400">
            <a:solidFill>
              <a:srgbClr val="1B328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cxnSpLocks/>
          </p:cNvCxnSpPr>
          <p:nvPr/>
        </p:nvCxnSpPr>
        <p:spPr>
          <a:xfrm rot="5400000" flipH="1" flipV="1">
            <a:off x="2856640" y="3288930"/>
            <a:ext cx="1333293" cy="220607"/>
          </a:xfrm>
          <a:prstGeom prst="bentConnector3">
            <a:avLst>
              <a:gd name="adj1" fmla="val 50000"/>
            </a:avLst>
          </a:prstGeom>
          <a:ln w="25400">
            <a:solidFill>
              <a:srgbClr val="1B328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5400000" flipH="1" flipV="1">
            <a:off x="6674392" y="608811"/>
            <a:ext cx="1183553" cy="508548"/>
          </a:xfrm>
          <a:prstGeom prst="bentConnector3">
            <a:avLst>
              <a:gd name="adj1" fmla="val 50000"/>
            </a:avLst>
          </a:prstGeom>
          <a:ln w="25400">
            <a:solidFill>
              <a:srgbClr val="1B328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cxnSpLocks/>
          </p:cNvCxnSpPr>
          <p:nvPr/>
        </p:nvCxnSpPr>
        <p:spPr>
          <a:xfrm rot="10800000">
            <a:off x="3122724" y="5263467"/>
            <a:ext cx="937749" cy="156308"/>
          </a:xfrm>
          <a:prstGeom prst="bentConnector3">
            <a:avLst>
              <a:gd name="adj1" fmla="val 50000"/>
            </a:avLst>
          </a:prstGeom>
          <a:ln w="25400">
            <a:solidFill>
              <a:srgbClr val="1B328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9385843" y="4646189"/>
            <a:ext cx="1990992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(Основной текст)"/>
                <a:ea typeface="+mn-ea"/>
                <a:cs typeface="+mn-cs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(Основной текст)"/>
                <a:ea typeface="+mn-ea"/>
                <a:cs typeface="+mn-cs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(Основной текст)"/>
                <a:ea typeface="+mn-ea"/>
                <a:cs typeface="+mn-cs"/>
              </a:rPr>
              <a:t>изображение</a:t>
            </a:r>
          </a:p>
        </p:txBody>
      </p:sp>
      <p:pic>
        <p:nvPicPr>
          <p:cNvPr id="33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F88BABC1-B3DC-4792-A785-B96B62CE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290" y="271309"/>
            <a:ext cx="1267876" cy="1282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891EE481-69BB-43A4-9A1A-FCC30EE69537}"/>
              </a:ext>
            </a:extLst>
          </p:cNvPr>
          <p:cNvSpPr/>
          <p:nvPr/>
        </p:nvSpPr>
        <p:spPr>
          <a:xfrm>
            <a:off x="622186" y="1716128"/>
            <a:ext cx="1896582" cy="1634984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id="{00BE0E29-E681-4B16-9393-3FB5C44254D2}"/>
              </a:ext>
            </a:extLst>
          </p:cNvPr>
          <p:cNvSpPr/>
          <p:nvPr/>
        </p:nvSpPr>
        <p:spPr>
          <a:xfrm>
            <a:off x="873610" y="1944361"/>
            <a:ext cx="1424762" cy="1228243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Соединительная линия уступом 56">
            <a:extLst>
              <a:ext uri="{FF2B5EF4-FFF2-40B4-BE49-F238E27FC236}">
                <a16:creationId xmlns:a16="http://schemas.microsoft.com/office/drawing/2014/main" id="{D987061C-CF63-42B3-A374-2B8D75ECB159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1556" y="5511744"/>
            <a:ext cx="1155224" cy="682511"/>
          </a:xfrm>
          <a:prstGeom prst="bentConnector3">
            <a:avLst>
              <a:gd name="adj1" fmla="val 50000"/>
            </a:avLst>
          </a:prstGeom>
          <a:ln w="25400">
            <a:solidFill>
              <a:srgbClr val="1B328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Шестиугольник 43">
            <a:extLst>
              <a:ext uri="{FF2B5EF4-FFF2-40B4-BE49-F238E27FC236}">
                <a16:creationId xmlns:a16="http://schemas.microsoft.com/office/drawing/2014/main" id="{EE42F6F8-094F-4B19-80C3-51B89F960D9E}"/>
              </a:ext>
            </a:extLst>
          </p:cNvPr>
          <p:cNvSpPr/>
          <p:nvPr/>
        </p:nvSpPr>
        <p:spPr>
          <a:xfrm>
            <a:off x="965849" y="2024777"/>
            <a:ext cx="1179655" cy="1067409"/>
          </a:xfrm>
          <a:prstGeom prst="hexagon">
            <a:avLst/>
          </a:prstGeom>
          <a:solidFill>
            <a:srgbClr val="1B328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45D233E-DEE7-4692-BD65-B45A20EF64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151" y="2287873"/>
            <a:ext cx="671182" cy="67118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338DCF9-EB9F-493F-A552-9960270FE7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963" y="3321907"/>
            <a:ext cx="633185" cy="6331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DF3830-F379-4E59-A492-C358700EB2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89" t="16170" r="24015" b="36173"/>
          <a:stretch/>
        </p:blipFill>
        <p:spPr>
          <a:xfrm>
            <a:off x="4566049" y="2192868"/>
            <a:ext cx="6266226" cy="32682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998052A-9935-4250-BBE1-BA0B2B0E81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739" y="1823865"/>
            <a:ext cx="8144660" cy="57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6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53025" y="1894288"/>
            <a:ext cx="2511707" cy="4363655"/>
          </a:xfrm>
          <a:prstGeom prst="rect">
            <a:avLst/>
          </a:prstGeom>
          <a:solidFill>
            <a:srgbClr val="61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6" descr="Apple Iphone в руке PNG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231" y="1044001"/>
            <a:ext cx="5729941" cy="74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020" y="175933"/>
            <a:ext cx="772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Roboto" panose="02000000000000000000" pitchFamily="2" charset="0"/>
              </a:rPr>
              <a:t>Достоинства </a:t>
            </a:r>
          </a:p>
        </p:txBody>
      </p:sp>
      <p:cxnSp>
        <p:nvCxnSpPr>
          <p:cNvPr id="11" name="Соединительная линия уступом 10"/>
          <p:cNvCxnSpPr>
            <a:cxnSpLocks/>
          </p:cNvCxnSpPr>
          <p:nvPr/>
        </p:nvCxnSpPr>
        <p:spPr>
          <a:xfrm rot="10800000">
            <a:off x="1829090" y="4329052"/>
            <a:ext cx="1306738" cy="633731"/>
          </a:xfrm>
          <a:prstGeom prst="bentConnector3">
            <a:avLst/>
          </a:prstGeom>
          <a:ln w="38100" cap="rnd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cxnSpLocks/>
          </p:cNvCxnSpPr>
          <p:nvPr/>
        </p:nvCxnSpPr>
        <p:spPr>
          <a:xfrm rot="10800000">
            <a:off x="2265231" y="5727579"/>
            <a:ext cx="661392" cy="603464"/>
          </a:xfrm>
          <a:prstGeom prst="bentConnector3">
            <a:avLst/>
          </a:prstGeom>
          <a:ln w="38100" cap="rnd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cxnSpLocks/>
          </p:cNvCxnSpPr>
          <p:nvPr/>
        </p:nvCxnSpPr>
        <p:spPr>
          <a:xfrm>
            <a:off x="7439275" y="1708014"/>
            <a:ext cx="1846402" cy="360544"/>
          </a:xfrm>
          <a:prstGeom prst="bentConnector3">
            <a:avLst/>
          </a:prstGeom>
          <a:ln w="38100" cap="rnd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cxnSpLocks/>
          </p:cNvCxnSpPr>
          <p:nvPr/>
        </p:nvCxnSpPr>
        <p:spPr>
          <a:xfrm>
            <a:off x="7937728" y="3298656"/>
            <a:ext cx="753407" cy="701206"/>
          </a:xfrm>
          <a:prstGeom prst="bentConnector3">
            <a:avLst/>
          </a:prstGeom>
          <a:ln w="38100" cap="rnd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874289" y="3420936"/>
            <a:ext cx="2328187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Roboto Light" panose="02000000000000000000" pitchFamily="2" charset="0"/>
              </a:rPr>
              <a:t>Возможность тиражирования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10814" y="1840573"/>
            <a:ext cx="257165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Roboto Light" panose="02000000000000000000" pitchFamily="2" charset="0"/>
              </a:rPr>
              <a:t>Формирование корпоративного поведения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732" y="3104540"/>
            <a:ext cx="267632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Roboto Light" panose="02000000000000000000" pitchFamily="2" charset="0"/>
              </a:rPr>
              <a:t>Глубокое осмысление проблемы</a:t>
            </a:r>
          </a:p>
        </p:txBody>
      </p:sp>
      <p:pic>
        <p:nvPicPr>
          <p:cNvPr id="27" name="Picture 2" descr="C:\Users\Светлана\Desktop\Camera Uploads(1)\2017-09-20 11.03.50.jpg">
            <a:extLst>
              <a:ext uri="{FF2B5EF4-FFF2-40B4-BE49-F238E27FC236}">
                <a16:creationId xmlns:a16="http://schemas.microsoft.com/office/drawing/2014/main" id="{B92EA02B-3201-44F8-ACC8-C50344E9F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1" t="656" r="-2970" b="-2786"/>
          <a:stretch/>
        </p:blipFill>
        <p:spPr bwMode="auto">
          <a:xfrm>
            <a:off x="10802062" y="152692"/>
            <a:ext cx="1291968" cy="12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C24053-0250-4115-8DEE-82E2AD716D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r="8994"/>
          <a:stretch/>
        </p:blipFill>
        <p:spPr>
          <a:xfrm>
            <a:off x="5623761" y="1968975"/>
            <a:ext cx="1304007" cy="1101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27BCE3F-43F6-4BC1-9576-428247F36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9" y="3350546"/>
            <a:ext cx="1659931" cy="1659931"/>
          </a:xfrm>
          <a:prstGeom prst="rect">
            <a:avLst/>
          </a:prstGeom>
        </p:spPr>
      </p:pic>
      <p:cxnSp>
        <p:nvCxnSpPr>
          <p:cNvPr id="32" name="Соединительная линия уступом 12">
            <a:extLst>
              <a:ext uri="{FF2B5EF4-FFF2-40B4-BE49-F238E27FC236}">
                <a16:creationId xmlns:a16="http://schemas.microsoft.com/office/drawing/2014/main" id="{2C1987B6-9A47-47DB-A479-46294D1D06AC}"/>
              </a:ext>
            </a:extLst>
          </p:cNvPr>
          <p:cNvCxnSpPr>
            <a:cxnSpLocks/>
          </p:cNvCxnSpPr>
          <p:nvPr/>
        </p:nvCxnSpPr>
        <p:spPr>
          <a:xfrm flipV="1">
            <a:off x="2159877" y="1816214"/>
            <a:ext cx="1916291" cy="264930"/>
          </a:xfrm>
          <a:prstGeom prst="bentConnector3">
            <a:avLst/>
          </a:prstGeom>
          <a:ln w="38100" cap="rnd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341F54-211F-46B9-8991-BAA5DBD6B3C1}"/>
              </a:ext>
            </a:extLst>
          </p:cNvPr>
          <p:cNvSpPr/>
          <p:nvPr/>
        </p:nvSpPr>
        <p:spPr>
          <a:xfrm>
            <a:off x="274141" y="1207947"/>
            <a:ext cx="267632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Roboto Light" panose="02000000000000000000" pitchFamily="2" charset="0"/>
              </a:rPr>
              <a:t>Интерактивная организация совместной деятельности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444D46A-54A7-4DB3-ACDA-B4C772621FF8}"/>
              </a:ext>
            </a:extLst>
          </p:cNvPr>
          <p:cNvSpPr/>
          <p:nvPr/>
        </p:nvSpPr>
        <p:spPr>
          <a:xfrm>
            <a:off x="110208" y="5203669"/>
            <a:ext cx="255181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Roboto Light" panose="02000000000000000000" pitchFamily="2" charset="0"/>
              </a:rPr>
              <a:t>Возможность проявление творчества</a:t>
            </a:r>
          </a:p>
        </p:txBody>
      </p:sp>
      <p:cxnSp>
        <p:nvCxnSpPr>
          <p:cNvPr id="44" name="Соединительная линия уступом 12">
            <a:extLst>
              <a:ext uri="{FF2B5EF4-FFF2-40B4-BE49-F238E27FC236}">
                <a16:creationId xmlns:a16="http://schemas.microsoft.com/office/drawing/2014/main" id="{BE13F465-71DB-4A90-9BDA-5E55B2B4C1CC}"/>
              </a:ext>
            </a:extLst>
          </p:cNvPr>
          <p:cNvCxnSpPr>
            <a:cxnSpLocks/>
          </p:cNvCxnSpPr>
          <p:nvPr/>
        </p:nvCxnSpPr>
        <p:spPr>
          <a:xfrm flipV="1">
            <a:off x="8050512" y="5727579"/>
            <a:ext cx="640622" cy="312723"/>
          </a:xfrm>
          <a:prstGeom prst="bentConnector3">
            <a:avLst/>
          </a:prstGeom>
          <a:ln w="38100" cap="rnd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3418AE7-EBF8-4255-B015-C72B9CAA1101}"/>
              </a:ext>
            </a:extLst>
          </p:cNvPr>
          <p:cNvSpPr/>
          <p:nvPr/>
        </p:nvSpPr>
        <p:spPr>
          <a:xfrm>
            <a:off x="8944806" y="4962783"/>
            <a:ext cx="267632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  <a:ea typeface="Roboto Light" panose="02000000000000000000" pitchFamily="2" charset="0"/>
              </a:rPr>
              <a:t>Повышение качества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94502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243</Words>
  <Application>Microsoft Office PowerPoint</Application>
  <PresentationFormat>Широкоэкранный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SimSun</vt:lpstr>
      <vt:lpstr>Arial</vt:lpstr>
      <vt:lpstr>Arial (Основной текст)</vt:lpstr>
      <vt:lpstr>Calibri</vt:lpstr>
      <vt:lpstr>Helvetica Light</vt:lpstr>
      <vt:lpstr>Helvetica Neue</vt:lpstr>
      <vt:lpstr>Helvetica Neue Medium</vt:lpstr>
      <vt:lpstr>Roboto</vt:lpstr>
      <vt:lpstr>Roboto Light</vt:lpstr>
      <vt:lpstr>Sitka Banner</vt:lpstr>
      <vt:lpstr>Тема Office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Масленникова СА</cp:lastModifiedBy>
  <cp:revision>318</cp:revision>
  <cp:lastPrinted>2021-09-28T13:58:47Z</cp:lastPrinted>
  <dcterms:created xsi:type="dcterms:W3CDTF">2021-09-20T09:17:18Z</dcterms:created>
  <dcterms:modified xsi:type="dcterms:W3CDTF">2025-05-07T11:36:58Z</dcterms:modified>
</cp:coreProperties>
</file>