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60" r:id="rId6"/>
    <p:sldId id="266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6FC5-40B9-464F-B4C8-BEACDA31A8FF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DB-5D87-46B6-95D8-EB6FFBC36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20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6FC5-40B9-464F-B4C8-BEACDA31A8FF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DB-5D87-46B6-95D8-EB6FFBC36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6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6FC5-40B9-464F-B4C8-BEACDA31A8FF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DB-5D87-46B6-95D8-EB6FFBC36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0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6FC5-40B9-464F-B4C8-BEACDA31A8FF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DB-5D87-46B6-95D8-EB6FFBC36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2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6FC5-40B9-464F-B4C8-BEACDA31A8FF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DB-5D87-46B6-95D8-EB6FFBC36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9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6FC5-40B9-464F-B4C8-BEACDA31A8FF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DB-5D87-46B6-95D8-EB6FFBC36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6FC5-40B9-464F-B4C8-BEACDA31A8FF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DB-5D87-46B6-95D8-EB6FFBC36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78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6FC5-40B9-464F-B4C8-BEACDA31A8FF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DB-5D87-46B6-95D8-EB6FFBC36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8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6FC5-40B9-464F-B4C8-BEACDA31A8FF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DB-5D87-46B6-95D8-EB6FFBC36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5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6FC5-40B9-464F-B4C8-BEACDA31A8FF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DB-5D87-46B6-95D8-EB6FFBC36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7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6FC5-40B9-464F-B4C8-BEACDA31A8FF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B4DB-5D87-46B6-95D8-EB6FFBC36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86FC5-40B9-464F-B4C8-BEACDA31A8FF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DB4DB-5D87-46B6-95D8-EB6FFBC36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23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1101" y="506901"/>
            <a:ext cx="9144000" cy="23876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Мужской чек-ап 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ень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47" y="3376247"/>
            <a:ext cx="3441953" cy="2701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1555" y="3638019"/>
            <a:ext cx="5583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Республики Карелия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«Республиканский противотуберкулезный диспансер»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«Городская поликлиника №2»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138" y="46859"/>
            <a:ext cx="10515600" cy="92764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все начиналось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3" y="944093"/>
            <a:ext cx="3460883" cy="25956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96" y="974506"/>
            <a:ext cx="3460883" cy="2595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36" y="972847"/>
            <a:ext cx="3465307" cy="2598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213" y="3896561"/>
            <a:ext cx="3460171" cy="25940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5100" y="3896560"/>
            <a:ext cx="3460171" cy="259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88" y="1277366"/>
            <a:ext cx="4197739" cy="4988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12" y="1524141"/>
            <a:ext cx="5160222" cy="44948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48808" y="149469"/>
            <a:ext cx="4862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1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234" y="1111000"/>
            <a:ext cx="3875150" cy="51822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464" y="1111000"/>
            <a:ext cx="4232196" cy="5180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8808" y="149469"/>
            <a:ext cx="4862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6091"/>
            <a:ext cx="10515600" cy="6284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6269" y="1336431"/>
            <a:ext cx="10515600" cy="498120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Чек-ап стартовал 23 июня 2024 года, до настоящего момента (29.07.2024) скрининг прошло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 мужчин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патологии: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дислипидемия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(28,8%)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выявленная артериальная гипертензия (17,1%),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доброкачественная гиперплазия предстательной железы (15,8%)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ейроциркуляторная дистония (14,5%)</a:t>
            </a:r>
            <a:endParaRPr lang="ru-RU" sz="2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узловой 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 (13,2%)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печени и почек (10,5</a:t>
            </a: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арушение гликемии натощак (3,9%)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хроническая </a:t>
            </a:r>
            <a:r>
              <a:rPr lang="ru-RU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обструктивная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болезнь легких (3,9</a:t>
            </a: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11" y="2113043"/>
            <a:ext cx="1981204" cy="19537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795" y="4362461"/>
            <a:ext cx="2078005" cy="165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654" y="371599"/>
            <a:ext cx="10515600" cy="6284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1263"/>
            <a:ext cx="10515600" cy="373673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направлен на дообследование в связи с подозрением на онкологический процесс (многокамерное образование в брюшной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полости)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 изменениями в легких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дообследование в противотуберкулезный диспансер с целью исключения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905" y="4528134"/>
            <a:ext cx="2558710" cy="203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802" y="49195"/>
            <a:ext cx="10515600" cy="86164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7" y="1257301"/>
            <a:ext cx="3493957" cy="44987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23" y="1901063"/>
            <a:ext cx="3257284" cy="32112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56" y="2273648"/>
            <a:ext cx="4475559" cy="26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119</Words>
  <Application>Microsoft Office PowerPoint</Application>
  <PresentationFormat>Широкоэкранный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Мужской чек-ап  за 1 день</vt:lpstr>
      <vt:lpstr>Как все начиналось</vt:lpstr>
      <vt:lpstr>Презентация PowerPoint</vt:lpstr>
      <vt:lpstr>Презентация PowerPoint</vt:lpstr>
      <vt:lpstr>Результаты</vt:lpstr>
      <vt:lpstr>Результаты</vt:lpstr>
      <vt:lpstr>Отзывы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Мужской чек-ап</dc:title>
  <dc:creator>Glav_Vrach</dc:creator>
  <cp:lastModifiedBy>Glav_Vrach</cp:lastModifiedBy>
  <cp:revision>12</cp:revision>
  <dcterms:created xsi:type="dcterms:W3CDTF">2024-07-30T10:56:07Z</dcterms:created>
  <dcterms:modified xsi:type="dcterms:W3CDTF">2024-08-01T07:27:32Z</dcterms:modified>
</cp:coreProperties>
</file>