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5923"/>
            <a:ext cx="5910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Начало проекта «Подача» 1 сезон  01.09.2021 - 15.05.2022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467691"/>
            <a:ext cx="3478566" cy="260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796" y="3049814"/>
            <a:ext cx="446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Крещенские игры. Выезд в </a:t>
            </a:r>
            <a:r>
              <a:rPr lang="ru-RU" dirty="0" err="1" smtClean="0"/>
              <a:t>р.п.Муромцево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42" y="539652"/>
            <a:ext cx="4082121" cy="2720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15032" y="3234480"/>
            <a:ext cx="367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Летний кубок. Выезд в д. </a:t>
            </a:r>
            <a:r>
              <a:rPr lang="ru-RU" dirty="0" err="1" smtClean="0"/>
              <a:t>Игоревка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9" y="3713925"/>
            <a:ext cx="4672310" cy="2212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514" y="6022233"/>
            <a:ext cx="448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Тренировка на базе МБОУ «Гуровская СОШ.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27" y="3735072"/>
            <a:ext cx="3049548" cy="228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05563" y="6202405"/>
            <a:ext cx="3751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Соревнования к Дню матери. Выезд</a:t>
            </a:r>
          </a:p>
          <a:p>
            <a:pPr algn="ctr"/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р.п</a:t>
            </a:r>
            <a:r>
              <a:rPr lang="ru-RU" dirty="0" smtClean="0"/>
              <a:t>. Муромцево.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58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-11484"/>
            <a:ext cx="5065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</a:t>
            </a:r>
            <a:r>
              <a:rPr lang="ru-RU" dirty="0" smtClean="0"/>
              <a:t>сезон проекта «Подача» </a:t>
            </a:r>
            <a:r>
              <a:rPr lang="ru-RU" dirty="0"/>
              <a:t>01.09.2022 - 15.05.2023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8" y="510232"/>
            <a:ext cx="3634513" cy="2422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2870" y="2916270"/>
            <a:ext cx="2693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Выездные соревнования </a:t>
            </a:r>
          </a:p>
          <a:p>
            <a:pPr algn="ctr"/>
            <a:r>
              <a:rPr lang="ru-RU" dirty="0" smtClean="0"/>
              <a:t>в Моховом Привале.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899" y="342374"/>
            <a:ext cx="3161932" cy="3182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3391450"/>
            <a:ext cx="332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Выездные сборные тренировки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8" y="3413188"/>
            <a:ext cx="3994554" cy="2995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23" y="6409104"/>
            <a:ext cx="279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Выезд в село Кондратьево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5"/>
          <a:stretch/>
        </p:blipFill>
        <p:spPr bwMode="auto">
          <a:xfrm>
            <a:off x="4816972" y="3911691"/>
            <a:ext cx="4175787" cy="2541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55625" y="6409104"/>
            <a:ext cx="185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Турнир к 8 марта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803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71</Words>
  <Application>Microsoft Office PowerPoint</Application>
  <PresentationFormat>Экран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2023-03-31T18:30:51Z</dcterms:created>
  <dcterms:modified xsi:type="dcterms:W3CDTF">2023-03-31T18:56:16Z</dcterms:modified>
</cp:coreProperties>
</file>