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3CFA0-AD9D-4891-BA3C-59C9944C20A5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11CD0-BBAA-4A6C-B02D-C77E1D411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1CD0-BBAA-4A6C-B02D-C77E1D411FC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arant.ru/products/ipo/prime/doc/74898637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581400" y="457200"/>
            <a:ext cx="5105400" cy="2971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Профилактика и реабилитация - парадигма здоровья общества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3276600"/>
            <a:ext cx="8534400" cy="33528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Суть проекта</a:t>
            </a:r>
          </a:p>
          <a:p>
            <a:r>
              <a:rPr lang="ru-RU" dirty="0" smtClean="0"/>
              <a:t>Масштабная работа Центров общественного здоровья в направлении не только профилактики , но и реабилитации граждан. Так как именно в этом типе организации имеется готовый набор специалистов, а также разработаны механизмы и инструменты соответствующих направлений.</a:t>
            </a:r>
          </a:p>
          <a:p>
            <a:r>
              <a:rPr lang="ru-RU" b="1" dirty="0" smtClean="0"/>
              <a:t>Целевая аудитория</a:t>
            </a:r>
          </a:p>
          <a:p>
            <a:r>
              <a:rPr lang="ru-RU" dirty="0" smtClean="0"/>
              <a:t>Граждане Российской Федерации</a:t>
            </a:r>
          </a:p>
          <a:p>
            <a:r>
              <a:rPr lang="ru-RU" b="1" dirty="0" smtClean="0"/>
              <a:t>«Зрелость» проекта</a:t>
            </a:r>
          </a:p>
          <a:p>
            <a:r>
              <a:rPr lang="ru-RU" dirty="0" smtClean="0"/>
              <a:t>Реализован в одной социальной группе (организации)</a:t>
            </a:r>
          </a:p>
          <a:p>
            <a:r>
              <a:rPr lang="ru-RU" b="1" dirty="0" smtClean="0"/>
              <a:t>Результаты проекта</a:t>
            </a:r>
          </a:p>
          <a:p>
            <a:r>
              <a:rPr lang="ru-RU" dirty="0" smtClean="0"/>
              <a:t>Развитие и масштабирование всех видов профилактики - первичной , вторичной , третичной и популяционной. Повышение доступности медицинской помощи в части амбулаторной реабилитации в рамках ОМС.</a:t>
            </a:r>
          </a:p>
          <a:p>
            <a:r>
              <a:rPr lang="ru-RU" b="1" dirty="0" smtClean="0"/>
              <a:t>Реализация проекта</a:t>
            </a:r>
          </a:p>
          <a:p>
            <a:r>
              <a:rPr lang="ru-RU" dirty="0" smtClean="0"/>
              <a:t>Реализация в 2023 году в ГБУЗ Центр общественного здоровья и медицинской профилактики г.Сочи МЗ КК</a:t>
            </a:r>
          </a:p>
          <a:p>
            <a:endParaRPr lang="ru-RU" dirty="0"/>
          </a:p>
        </p:txBody>
      </p:sp>
      <p:pic>
        <p:nvPicPr>
          <p:cNvPr id="1026" name="Picture 2" descr="C:\Users\Yulechka\Desktop\29739303_190833781697507_4574899138205843456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2401"/>
            <a:ext cx="3200399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6600" y="381000"/>
            <a:ext cx="5334000" cy="25145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Центр общественного здоровья и медицинской профилактики Сочи, его задачи и функции.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ГБУЗ «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ЦОЗиМП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г. Сочи» МЗ КК создано с целью оказания профилактической и консультативно-оздоровительной помощи населению города Сочи, оказания медицинской помощи лицам, занимающимся физической культурой и спортом, осуществления организационно-методических функций некоммерческого характера в сфере здравоохранения, в том числе с применением высокоэффективных медицинских технологий.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Для достижения целей ГБУЗ «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ЦОЗиМП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г. Сочи» МЗ КК в установленном законодательством порядке осуществляет следующие основные виды деятельности: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-Медицинская деятельность;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-Организационно-методическая и консультативная помощь в работе учреждений здравоохранения по вопросам медицинской профилактики и пропаганды здорового образа жизни, врачебно-педагогического контроля, лечебной физкультуры.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Yulechka\Desktop\29418025_179388639368965_1423298526342807552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8600"/>
            <a:ext cx="2667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1400" y="274638"/>
            <a:ext cx="5105400" cy="1096962"/>
          </a:xfrm>
        </p:spPr>
        <p:txBody>
          <a:bodyPr/>
          <a:lstStyle/>
          <a:p>
            <a:r>
              <a:rPr lang="ru-RU" dirty="0" smtClean="0"/>
              <a:t>Реабилитация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6600" y="1981200"/>
            <a:ext cx="5562600" cy="44497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Реабилитация – восстановление здоровья, функционального состояния и работоспособности организма, нарушенного различными факторами.</a:t>
            </a:r>
          </a:p>
          <a:p>
            <a:r>
              <a:rPr lang="ru-RU" dirty="0" smtClean="0"/>
              <a:t>Реабилитационные мероприятия проводятся в кабинетах (залах) ЛФК, медицинского массажа, психотерапии, медицинской психологии, </a:t>
            </a:r>
            <a:r>
              <a:rPr lang="ru-RU" dirty="0" err="1" smtClean="0"/>
              <a:t>механо</a:t>
            </a:r>
            <a:r>
              <a:rPr lang="ru-RU" dirty="0" smtClean="0"/>
              <a:t> – терапии, логопеда и др.</a:t>
            </a:r>
          </a:p>
          <a:p>
            <a:r>
              <a:rPr lang="ru-RU" dirty="0" smtClean="0"/>
              <a:t>Задачи реабилитации состоят в том, чтобы с помощью системы координированных мероприятий восстановить здоровье пациента ,интегрировать его в общество с достижением максимальной социальной и экономической независимости. </a:t>
            </a:r>
            <a:endParaRPr lang="ru-RU" dirty="0"/>
          </a:p>
        </p:txBody>
      </p:sp>
      <p:pic>
        <p:nvPicPr>
          <p:cNvPr id="2050" name="Picture 2" descr="C:\Users\Yulechka\Desktop\30076284_1826083414359943_664880711020734054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76600" cy="4698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Указ о национальных целях развития России до 2030 года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Владимир Путин подписал Указ «О национальных целях развития Российской Федерации на период до 2030 года» 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21 июля 2020 года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Текст Указа: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 целях осуществления прорывного развития Российской Федерации, увеличения численности населения страны, повышения уровня жизни граждан, создания комфортных условий для их проживания, а также раскрытия таланта каждого человека постановляю: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 Определить следующие национальные цели развития Российской Федерации (далее – национальные цели) на период до 2030 года: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а) сохранение населения, здоровье и благополучие людей;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2. Установить следующие целевые показатели, характеризующие достижение национальных целей к 2030 году: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а) в рамках национальной цели «Сохранение населения, здоровье и благополучие людей»: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обеспечение устойчивого роста численности населения Российской Федерации;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повышение ожидаемой продолжительности жизни до 78 лет;</a:t>
            </a:r>
          </a:p>
          <a:p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Карелова</a:t>
            </a:r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Проект «Оптимальная для восстановления здоровья медицинская реабилитация» становится одним из приоритетных в сфере российского здравоохранения</a:t>
            </a:r>
          </a:p>
          <a:p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«Оптимальная для восстановления здоровья медицинская реабилитация» 2022-2024 годы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Амбулаторный этап медицинской реабилитации в Центрах общественного здоровья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43400" y="1600200"/>
            <a:ext cx="4343400" cy="48005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Приказ Министерства здравоохранения РФ от 29 октября 2020 г. № 1177н “Об утверждении Порядка организации и осуществления профилактики неинфекционных заболеваний и проведения мероприятий по формированию здорового образа жизни в медицинских организациях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Приложение № 5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 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Порядку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организации и осуществления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профилактики неинфекционных заболеваний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 проведения мероприятий по формированию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здорового образа жизни в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медицинских организациях,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утвержденному 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приказом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Министерства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здравоохранения Российской Федерации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 29 октября 2020 г. № 1177н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Рекомендуемые штатные нормативы центра здоровья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пНаименование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должности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должностей, ед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1.Заведующий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врач по медицинской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профилактике1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2.Врач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 медицинской профилактике1 на 40 тыс. взрослого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населения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3.Врач-психотерапевт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или медицинский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психолог1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4.Гигиенист стоматологический1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5.Инструктор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по лечебной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физкультуре1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6.Старшая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медицинская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сестра1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7.Медицинская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сестра1 на 1 должность врача по медицинской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профилактике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8.Медицинский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оптик-оптометрист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(медицинская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сестра)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Yulechka\Desktop\30076236_401000823698732_5168804505772359680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00200"/>
            <a:ext cx="37338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Таким образом, Центры общественного здоровья имеют возможность проводить мероприятия амбулаторной реабилитации в рамках ОМС, тем самым повышая доступность медицинской помощи, увеличивая продолжительность жизни населения. Кроме этого , возможность реабилитации после перенесенной </a:t>
            </a:r>
            <a:r>
              <a:rPr lang="ru-RU" dirty="0" err="1" smtClean="0"/>
              <a:t>коронавирусной</a:t>
            </a:r>
            <a:r>
              <a:rPr lang="ru-RU" dirty="0" smtClean="0"/>
              <a:t> инфекции , а также восстановление здоровья участников СВО.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270</Words>
  <Application>Microsoft Office PowerPoint</Application>
  <PresentationFormat>Экран 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Профилактика и реабилитация - парадигма здоровья общества</vt:lpstr>
      <vt:lpstr>Центр общественного здоровья и медицинской профилактики Сочи, его задачи и функции.</vt:lpstr>
      <vt:lpstr>Реабилитация </vt:lpstr>
      <vt:lpstr>Проект «Оптимальная для восстановления здоровья медицинская реабилитация» 2022-2024 годы</vt:lpstr>
      <vt:lpstr>Амбулаторный этап медицинской реабилитации в Центрах общественного здоровья</vt:lpstr>
      <vt:lpstr>Итоги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общественного здоровья и медицинской профилактики, его задачи и функции.</dc:title>
  <dc:creator>Юлия Princessa</dc:creator>
  <cp:lastModifiedBy>Yulechka</cp:lastModifiedBy>
  <cp:revision>19</cp:revision>
  <dcterms:created xsi:type="dcterms:W3CDTF">2023-03-13T09:50:36Z</dcterms:created>
  <dcterms:modified xsi:type="dcterms:W3CDTF">2023-04-11T08:10:58Z</dcterms:modified>
</cp:coreProperties>
</file>