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64096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97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6512511" cy="1143000"/>
          </a:xfrm>
        </p:spPr>
        <p:txBody>
          <a:bodyPr/>
          <a:lstStyle/>
          <a:p>
            <a:r>
              <a:rPr lang="ru-RU" dirty="0"/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412776"/>
            <a:ext cx="8496944" cy="2448272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Получение хороших призов либо подарков повышает уровень удовлетворенности участников всех социальных групп, способствует привлечению к участию в комплексных спортивно - массовых  </a:t>
            </a:r>
            <a:r>
              <a:rPr lang="ru-RU" sz="3200" dirty="0" smtClean="0"/>
              <a:t>мероприятиях </a:t>
            </a:r>
            <a:r>
              <a:rPr lang="ru-RU" sz="3200" dirty="0"/>
              <a:t>большего количества жителей, тем </a:t>
            </a:r>
            <a:r>
              <a:rPr lang="ru-RU" sz="3200" dirty="0" smtClean="0"/>
              <a:t>самым, </a:t>
            </a:r>
            <a:r>
              <a:rPr lang="ru-RU" sz="3200" dirty="0"/>
              <a:t>активный образ жизни становится нормой</a:t>
            </a:r>
            <a:r>
              <a:rPr lang="ru-RU" sz="3200" dirty="0" smtClean="0"/>
              <a:t>.</a:t>
            </a:r>
          </a:p>
          <a:p>
            <a:pPr marL="45720" indent="0">
              <a:buNone/>
            </a:pPr>
            <a:endParaRPr lang="ru-RU" sz="3200" dirty="0" smtClean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36410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1143000"/>
          </a:xfrm>
        </p:spPr>
        <p:txBody>
          <a:bodyPr/>
          <a:lstStyle/>
          <a:p>
            <a:r>
              <a:rPr lang="ru-RU" sz="2800" dirty="0" smtClean="0"/>
              <a:t>Проводим </a:t>
            </a:r>
            <a:r>
              <a:rPr lang="ru-RU" sz="2800" dirty="0"/>
              <a:t>4 крупных комплексных спортивно-массовых мероприятий для жителей города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844824"/>
            <a:ext cx="8496944" cy="3945592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/>
              <a:t>Комплексное спортивно-массовое мероприятие, посвященное Дню молодежи</a:t>
            </a:r>
          </a:p>
          <a:p>
            <a:r>
              <a:rPr lang="ru-RU" dirty="0"/>
              <a:t>Комплексное спортивно-массовое мероприятие, посвященное Дню физкультурника</a:t>
            </a:r>
          </a:p>
          <a:p>
            <a:r>
              <a:rPr lang="ru-RU" dirty="0"/>
              <a:t>Спортивный праздник для учащихся спортивной школы с выполнением </a:t>
            </a:r>
            <a:r>
              <a:rPr lang="ru-RU" dirty="0" smtClean="0"/>
              <a:t>норм ГТО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Комплексное спортивно-массовое мероприятие, посвященное Дню народного единства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371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40703" cy="1143000"/>
          </a:xfrm>
        </p:spPr>
        <p:txBody>
          <a:bodyPr/>
          <a:lstStyle/>
          <a:p>
            <a:r>
              <a:rPr lang="ru-RU" sz="2800" dirty="0"/>
              <a:t>Комплексное спортивно-массовое мероприятие, посвященное Дню молодежи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67943" y="1196752"/>
            <a:ext cx="5045943" cy="5086872"/>
          </a:xfrm>
        </p:spPr>
        <p:txBody>
          <a:bodyPr/>
          <a:lstStyle/>
          <a:p>
            <a:r>
              <a:rPr lang="ru-RU" dirty="0" smtClean="0"/>
              <a:t>В 2024 году провели соревнования на открытой площадке при спортивно-оздоровительном комплексе «</a:t>
            </a:r>
            <a:r>
              <a:rPr lang="ru-RU" dirty="0" err="1" smtClean="0"/>
              <a:t>Мрас</a:t>
            </a:r>
            <a:r>
              <a:rPr lang="ru-RU" dirty="0" smtClean="0"/>
              <a:t>-Су». В программе были: пляжный волейбол, </a:t>
            </a:r>
            <a:r>
              <a:rPr lang="ru-RU" dirty="0" err="1" smtClean="0"/>
              <a:t>дартс</a:t>
            </a:r>
            <a:r>
              <a:rPr lang="ru-RU" dirty="0" smtClean="0"/>
              <a:t>, гиревой спорт и различные спортивные эстафеты. Призеры и победители были награждены грамотами и медалями, и небольшими</a:t>
            </a:r>
            <a:r>
              <a:rPr lang="ru-RU" dirty="0"/>
              <a:t> </a:t>
            </a:r>
            <a:r>
              <a:rPr lang="ru-RU" dirty="0" smtClean="0"/>
              <a:t>символическими призами, никто не ожидал, и все остались очень довольными, и отметили что побольше бы таких мероприятий. </a:t>
            </a:r>
            <a:endParaRPr lang="ru-RU" dirty="0"/>
          </a:p>
        </p:txBody>
      </p:sp>
      <p:pic>
        <p:nvPicPr>
          <p:cNvPr id="4098" name="Picture 2" descr="C:\Users\admin\Downloads\IMG-20240629-WA00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7" y="1052736"/>
            <a:ext cx="3923166" cy="523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8315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618" y="0"/>
            <a:ext cx="8280920" cy="1242045"/>
          </a:xfrm>
        </p:spPr>
        <p:txBody>
          <a:bodyPr/>
          <a:lstStyle/>
          <a:p>
            <a:pPr marL="319088" indent="-319088" algn="ctr"/>
            <a:r>
              <a:rPr lang="ru-RU" sz="2800" dirty="0"/>
              <a:t>Комплексное </a:t>
            </a:r>
            <a:r>
              <a:rPr lang="ru-RU" sz="2800" dirty="0" smtClean="0"/>
              <a:t>спортивно-массовое мероприятие</a:t>
            </a:r>
            <a:r>
              <a:rPr lang="ru-RU" sz="2800" dirty="0"/>
              <a:t>, посвященное Дню физкультурника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7464" y="3789040"/>
            <a:ext cx="7912968" cy="280831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 smtClean="0"/>
              <a:t>Это мероприятие состоит из множества состязаний: бега на различные дистанции, прыжки в длину с места, </a:t>
            </a:r>
            <a:r>
              <a:rPr lang="ru-RU" dirty="0" err="1" smtClean="0"/>
              <a:t>дартс</a:t>
            </a:r>
            <a:r>
              <a:rPr lang="ru-RU" dirty="0" smtClean="0"/>
              <a:t>, гиревой спорт, армреслинг, игры в футбол, волейбол, мини-волей и баскетбол. В </a:t>
            </a:r>
            <a:r>
              <a:rPr lang="ru-RU" dirty="0"/>
              <a:t>2023 г мероприятие </a:t>
            </a:r>
            <a:r>
              <a:rPr lang="ru-RU" dirty="0" smtClean="0"/>
              <a:t>провели достаточно скромно, победители и призеры награждались грамотами и медалями. </a:t>
            </a:r>
          </a:p>
          <a:p>
            <a:pPr marL="45720" indent="0">
              <a:buNone/>
            </a:pPr>
            <a:r>
              <a:rPr lang="ru-RU" dirty="0" smtClean="0"/>
              <a:t>В 2024 </a:t>
            </a:r>
            <a:r>
              <a:rPr lang="ru-RU" dirty="0"/>
              <a:t>году в связи с отсутствием </a:t>
            </a:r>
            <a:r>
              <a:rPr lang="ru-RU" dirty="0" smtClean="0"/>
              <a:t>финансирования было принято </a:t>
            </a:r>
            <a:r>
              <a:rPr lang="ru-RU" dirty="0"/>
              <a:t>решение не </a:t>
            </a:r>
            <a:r>
              <a:rPr lang="ru-RU" dirty="0" smtClean="0"/>
              <a:t>проводить </a:t>
            </a:r>
            <a:r>
              <a:rPr lang="ru-RU" dirty="0"/>
              <a:t>мероприятие</a:t>
            </a:r>
          </a:p>
          <a:p>
            <a:endParaRPr lang="ru-RU" dirty="0"/>
          </a:p>
        </p:txBody>
      </p:sp>
      <p:pic>
        <p:nvPicPr>
          <p:cNvPr id="3074" name="Picture 2" descr="C:\Users\admin\Downloads\20190824_1704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4" b="23429"/>
          <a:stretch/>
        </p:blipFill>
        <p:spPr bwMode="auto">
          <a:xfrm>
            <a:off x="539552" y="1340769"/>
            <a:ext cx="792088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389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7016567" cy="1143000"/>
          </a:xfrm>
        </p:spPr>
        <p:txBody>
          <a:bodyPr/>
          <a:lstStyle/>
          <a:p>
            <a:r>
              <a:rPr lang="ru-RU" sz="3200" dirty="0"/>
              <a:t>Спортивный праздник для учащихся </a:t>
            </a:r>
            <a:r>
              <a:rPr lang="ru-RU" sz="3200" dirty="0" smtClean="0"/>
              <a:t>спортивных школ </a:t>
            </a:r>
            <a:r>
              <a:rPr lang="ru-RU" sz="3200" dirty="0"/>
              <a:t>с выполнением </a:t>
            </a:r>
            <a:r>
              <a:rPr lang="ru-RU" sz="3200" dirty="0" smtClean="0"/>
              <a:t>норм ГТО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14136" y="4581128"/>
            <a:ext cx="5484843" cy="1440160"/>
          </a:xfrm>
        </p:spPr>
        <p:txBody>
          <a:bodyPr/>
          <a:lstStyle/>
          <a:p>
            <a:r>
              <a:rPr lang="ru-RU" dirty="0" smtClean="0"/>
              <a:t>В 2024 году это мероприятие провели впервые. Мероприятие получилось массовым и интересным. Решено сделать его традиционным.  </a:t>
            </a:r>
            <a:endParaRPr lang="ru-RU" dirty="0"/>
          </a:p>
        </p:txBody>
      </p:sp>
      <p:pic>
        <p:nvPicPr>
          <p:cNvPr id="1026" name="Picture 2" descr="C:\Users\admin\Downloads\IMG-20240822-WA0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30946"/>
            <a:ext cx="4217959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IMG-20240822-WA01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ownloads\IMG-20240822-WA01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23" y="4225627"/>
            <a:ext cx="3332131" cy="249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60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332656"/>
            <a:ext cx="6512511" cy="1143000"/>
          </a:xfrm>
        </p:spPr>
        <p:txBody>
          <a:bodyPr/>
          <a:lstStyle/>
          <a:p>
            <a:r>
              <a:rPr lang="ru-RU" sz="2800" dirty="0"/>
              <a:t>Комплексное спортивно-массовое мероприятие, посвященное Дню народного единства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427984" y="4487132"/>
            <a:ext cx="4716016" cy="2038212"/>
          </a:xfrm>
        </p:spPr>
        <p:txBody>
          <a:bodyPr>
            <a:normAutofit/>
          </a:bodyPr>
          <a:lstStyle/>
          <a:p>
            <a:r>
              <a:rPr lang="ru-RU" dirty="0" smtClean="0"/>
              <a:t>Показательные выступления спортсменов на спортивных объектах города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5333"/>
          <a:stretch/>
        </p:blipFill>
        <p:spPr bwMode="auto">
          <a:xfrm>
            <a:off x="395536" y="692696"/>
            <a:ext cx="2664296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admin\Downloads\IMG-20240427-WA00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4"/>
          <a:stretch/>
        </p:blipFill>
        <p:spPr bwMode="auto">
          <a:xfrm>
            <a:off x="4572000" y="1809391"/>
            <a:ext cx="4415136" cy="267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ownloads\20230507_10395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2"/>
          <a:stretch/>
        </p:blipFill>
        <p:spPr bwMode="auto">
          <a:xfrm>
            <a:off x="109438" y="3861048"/>
            <a:ext cx="4462562" cy="268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160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933056"/>
            <a:ext cx="6512511" cy="1728192"/>
          </a:xfrm>
        </p:spPr>
        <p:txBody>
          <a:bodyPr/>
          <a:lstStyle/>
          <a:p>
            <a:r>
              <a:rPr lang="ru-RU" sz="3600" dirty="0" smtClean="0"/>
              <a:t>Активный </a:t>
            </a:r>
            <a:r>
              <a:rPr lang="ru-RU" sz="3600" dirty="0"/>
              <a:t>образ жизни становится </a:t>
            </a:r>
            <a:r>
              <a:rPr lang="ru-RU" sz="3600" dirty="0" smtClean="0"/>
              <a:t>нормой</a:t>
            </a:r>
            <a:r>
              <a:rPr lang="ru-RU" sz="4800" dirty="0" smtClean="0"/>
              <a:t>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317432" cy="3474720"/>
          </a:xfrm>
        </p:spPr>
        <p:txBody>
          <a:bodyPr/>
          <a:lstStyle/>
          <a:p>
            <a:r>
              <a:rPr lang="ru-RU" dirty="0" smtClean="0"/>
              <a:t>При формировании призового фонда увеличится количество участников и зрителей</a:t>
            </a:r>
          </a:p>
          <a:p>
            <a:r>
              <a:rPr lang="ru-RU" dirty="0" smtClean="0"/>
              <a:t>Повысится уровень удовлетворенности участников мероприятий</a:t>
            </a:r>
          </a:p>
          <a:p>
            <a:r>
              <a:rPr lang="ru-RU" dirty="0" smtClean="0"/>
              <a:t>Социальная жизнь города станет более интересно</a:t>
            </a:r>
          </a:p>
          <a:p>
            <a:r>
              <a:rPr lang="ru-RU" dirty="0" smtClean="0"/>
              <a:t>Жители города приобщаются к активному отдыху.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85162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260</TotalTime>
  <Words>297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Актуальность</vt:lpstr>
      <vt:lpstr>Проводим 4 крупных комплексных спортивно-массовых мероприятий для жителей города </vt:lpstr>
      <vt:lpstr>Комплексное спортивно-массовое мероприятие, посвященное Дню молодежи </vt:lpstr>
      <vt:lpstr>Комплексное спортивно-массовое мероприятие, посвященное Дню физкультурника </vt:lpstr>
      <vt:lpstr>Спортивный праздник для учащихся спортивных школ с выполнением норм ГТО </vt:lpstr>
      <vt:lpstr>Комплексное спортивно-массовое мероприятие, посвященное Дню народного единства </vt:lpstr>
      <vt:lpstr>Активный образ жизни становится нормой!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14</cp:revision>
  <dcterms:created xsi:type="dcterms:W3CDTF">2025-04-22T09:03:02Z</dcterms:created>
  <dcterms:modified xsi:type="dcterms:W3CDTF">2025-04-23T11:37:04Z</dcterms:modified>
</cp:coreProperties>
</file>