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9369D-C346-42B2-A6D6-225D78BDE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607" y="1919716"/>
            <a:ext cx="7315200" cy="689113"/>
          </a:xfrm>
        </p:spPr>
        <p:txBody>
          <a:bodyPr>
            <a:normAutofit fontScale="90000"/>
          </a:bodyPr>
          <a:lstStyle/>
          <a:p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Областное государственное  казенное учреждение социального обслуживания  « Социально-реабилитационный центр для несовершеннолетних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п.Лесогорска</a:t>
            </a:r>
            <a:r>
              <a:rPr lang="ru-RU" sz="2000" dirty="0"/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778B4B-285E-44FB-9F04-7588829F1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2769704"/>
            <a:ext cx="7315200" cy="2814942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sz="7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без алкоголя</a:t>
            </a:r>
          </a:p>
          <a:p>
            <a:r>
              <a:rPr lang="ru-RU" sz="1400" dirty="0"/>
              <a:t>                                                                                                                  </a:t>
            </a:r>
          </a:p>
          <a:p>
            <a:endParaRPr lang="ru-RU" sz="1400" dirty="0"/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заведующий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педагогической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помощи семье и детям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Кулакова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93C0FE-C18E-48B4-BD7A-3EC1B01E6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155" y="1206422"/>
            <a:ext cx="597460" cy="7132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244ADF-155C-43AC-91D7-83EA9B15B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151" y="1232238"/>
            <a:ext cx="1244508" cy="52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0E3FD9-CABE-45D3-A96A-AA4C7D6E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691640"/>
            <a:ext cx="3230880" cy="31546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71090A3-F8F0-4095-BFAD-F2F66E8D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ты пьешь?»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«Потому что совестно» 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«А почему совестно?» 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«Совестно пить» 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«Тогда почему ты пьешь?»…</a:t>
            </a:r>
          </a:p>
          <a:p>
            <a:pPr marL="0" indent="0" algn="r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Сент-Экзюпери                                                                  «Маленький принц» </a:t>
            </a: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будут рассмотрены многочисленные преимущества и стратегии достижения полноценного образа жизни женщин  без алкоголя.</a:t>
            </a:r>
          </a:p>
        </p:txBody>
      </p:sp>
    </p:spTree>
    <p:extLst>
      <p:ext uri="{BB962C8B-B14F-4D97-AF65-F5344CB8AC3E}">
        <p14:creationId xmlns:p14="http://schemas.microsoft.com/office/powerpoint/2010/main" val="140140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445C93-2F54-4C5B-BC4B-8F1578C7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23837"/>
            <a:ext cx="3425824" cy="403431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BA3AA88-B802-403E-B2F5-6165E3DE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37846"/>
            <a:ext cx="7315200" cy="504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проекта направлена 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всесторонней помощи семьям (матерям)  преодолевать алкогольную зависимость с целью профилактики сиротства в кровных семьях.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Алкалиозированные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  (матери), состоящие на учете в социальных службах на воспитании в которых есть несовершеннолетние дети,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27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795310-8D25-4BE4-B4D2-830C74EAF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148"/>
            <a:ext cx="3634154" cy="703384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DB-3C65-47CB-A6FC-E0E1B9646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548" y="679938"/>
            <a:ext cx="7315200" cy="530481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результаты проекта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создаются условия для мотивации семей (матерей) к ведению здорового образа жизни и сохранения семьи в целом, что способствует уменьшению количества матерей, злоупотребляющих алкоголем, и увеличению числа детей, возвращенных в кровные семьи.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предполагается реализовать следующие мероприятия: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рекламы направленные против употребления алкоголя матери в семьях. Проведение индивидуальных бесед направленных на здоровый образ жизни, занятий на которых подчеркиваются медицинские социальные и эмоциональные преимущества безалкогольного образа жизни. Организация  регулярных встреч, на которых  женщины смогут поделиться опытом, обращаться за советом и подбадривать друг друга.  Просмотр документальных фильмов и видеороликов "Женский алкоголизм" "8 марта". Организация фото-выставки- конкурсы: « Жизнь без алкоголя». Тематические семинары, круглые столы с участием участковых специалистов по социальной работе, работников здравоохранения, глав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16244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534B8-3452-4287-ACEE-85C0BDE7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результаты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г.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полугодие 2024 г.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5571B-50A1-4EB3-880F-B27956F4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семей  (матерей) с детьми, решивших проблемы алкогольной зависимости, уменьшение количества семей (матерей) лишенных родительских прав, укрепление семьи, повышение ее социального статуса, формирование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педагогической компетентности родителей (матерей)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семей  женщин  успешно прошли курс реабилитации и  полностью избавились  от алкогольной зависимости , тем самым удалось сохранить  для 39  детей  кровные семьи. </a:t>
            </a:r>
          </a:p>
        </p:txBody>
      </p:sp>
    </p:spTree>
    <p:extLst>
      <p:ext uri="{BB962C8B-B14F-4D97-AF65-F5344CB8AC3E}">
        <p14:creationId xmlns:p14="http://schemas.microsoft.com/office/powerpoint/2010/main" val="62802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6E5B8-C2FC-49B4-8CBB-6FC6F513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5D3343-56DE-40A5-B351-69BA2468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486091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наставником для семьи (матери). Проводить индивидуальные и групповые занятия по мотивации здорового образа жизни. Поддержка, подбадривание. Совместное посещение врача - психиатра, психолога. Проведение бесед направленных на повышение родительской компетентности.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3ACA5-D5B4-46C5-B453-CA17990932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" y="1132980"/>
            <a:ext cx="3346611" cy="38844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1870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F9E47-9FB3-43FC-92B9-45FEE8BC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marL="0" indent="0" algn="ctr">
              <a:buNone/>
            </a:pP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0572396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232</TotalTime>
  <Words>412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Corbel</vt:lpstr>
      <vt:lpstr>Times New Roman</vt:lpstr>
      <vt:lpstr>Wingdings 2</vt:lpstr>
      <vt:lpstr>Рамка</vt:lpstr>
      <vt:lpstr>     Областное государственное  казенное учреждение социального обслуживания  « Социально-реабилитационный центр для несовершеннолетних п.Лесогорска»</vt:lpstr>
      <vt:lpstr>Презентация PowerPoint</vt:lpstr>
      <vt:lpstr>Презентация PowerPoint</vt:lpstr>
      <vt:lpstr>Презентация PowerPoint</vt:lpstr>
      <vt:lpstr>Наши результаты  за  2023 г. и  I полугодие 2024 г.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 казенное учреждение социального обслуживания  « Социально-реабилитационный центр для несовершеннолетних п.Лесогорска»</dc:title>
  <dc:creator>Пользователь</dc:creator>
  <cp:lastModifiedBy>Пользователь</cp:lastModifiedBy>
  <cp:revision>5</cp:revision>
  <dcterms:created xsi:type="dcterms:W3CDTF">2024-07-18T03:53:44Z</dcterms:created>
  <dcterms:modified xsi:type="dcterms:W3CDTF">2024-07-18T09:42:12Z</dcterms:modified>
</cp:coreProperties>
</file>