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86" r:id="rId13"/>
    <p:sldId id="287" r:id="rId14"/>
    <p:sldId id="267" r:id="rId15"/>
    <p:sldId id="270" r:id="rId16"/>
    <p:sldId id="278" r:id="rId17"/>
    <p:sldId id="275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2" autoAdjust="0"/>
    <p:restoredTop sz="93980" autoAdjust="0"/>
  </p:normalViewPr>
  <p:slideViewPr>
    <p:cSldViewPr snapToGrid="0">
      <p:cViewPr varScale="1">
        <p:scale>
          <a:sx n="85" d="100"/>
          <a:sy n="8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55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21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3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9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11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71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7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08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57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50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8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13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26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2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64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78E260-69CF-49FA-92FA-5CABF20561C3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3A15A-BF02-4CE7-A34E-97DA997A0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1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uliapopova005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1646" y="2124891"/>
            <a:ext cx="7732616" cy="1532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ЙОГА ДЛЯ ВСЕХ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525" y="3466011"/>
            <a:ext cx="6966857" cy="164592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Нефтекумск Ставропольский край</a:t>
            </a:r>
            <a:endParaRPr lang="ru-RU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693" y="251798"/>
            <a:ext cx="10128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Министерство труда и социальной защиты населения Ставропольского края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Государственное бюджетное учреждение социального обслуживания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Нефтекумский комплексный центр социального обслуживания населения»</a:t>
            </a:r>
          </a:p>
        </p:txBody>
      </p:sp>
      <p:pic>
        <p:nvPicPr>
          <p:cNvPr id="8" name="Picture 2" descr="https://abali.ru/wp-content/uploads/2013/03/gerb_stavropolskogo_kr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3" y="151741"/>
            <a:ext cx="1262743" cy="11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141" y="4176939"/>
            <a:ext cx="4540405" cy="255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7276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49946"/>
              </p:ext>
            </p:extLst>
          </p:nvPr>
        </p:nvGraphicFramePr>
        <p:xfrm>
          <a:off x="1271451" y="2829560"/>
          <a:ext cx="964909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974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5810123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2.4. Проведение мероприятий социального проекта на «опорных площадках» - в учреждениях и оздоровительных центрах по месту жительства, расположенных на территории Нефтекумского</a:t>
                      </a:r>
                      <a:r>
                        <a:rPr lang="ru-RU" baseline="0" dirty="0" smtClean="0"/>
                        <a:t> муниципального</a:t>
                      </a:r>
                      <a:r>
                        <a:rPr lang="ru-RU" dirty="0" smtClean="0"/>
                        <a:t> округа Ставропольского края.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7</a:t>
                      </a:r>
                    </a:p>
                    <a:p>
                      <a:pPr algn="just"/>
                      <a:r>
                        <a:rPr lang="ru-RU" baseline="0" dirty="0" smtClean="0"/>
                        <a:t>Провести групповые занятия по программе классической йоги, составленной с учётом физических возможностей организма граждан старшего поколения, волонтерами- помощниками инструктора йоги, которыми станут участники группы здоровья ГБУСО "Нефтекумский КЦСОН" Ставропольского края в количестве не менее 10 человек.</a:t>
                      </a:r>
                    </a:p>
                    <a:p>
                      <a:pPr algn="just"/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15" y="86911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38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816920"/>
              </p:ext>
            </p:extLst>
          </p:nvPr>
        </p:nvGraphicFramePr>
        <p:xfrm>
          <a:off x="1436915" y="2768600"/>
          <a:ext cx="9771017" cy="274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481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5883536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427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231683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2.5.Проведение большой интерактивной программы к Всемирному дню здоровья на «опорных площадках»  учреждения.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8</a:t>
                      </a:r>
                    </a:p>
                    <a:p>
                      <a:pPr algn="just"/>
                      <a:r>
                        <a:rPr lang="ru-RU" baseline="0" dirty="0" smtClean="0"/>
                        <a:t>В рамках мероприятий, посвященных празднованию Всемирного дня здоровья провести большую интерактивную программу, включающую в себя показательную программу по практике «Йога для пожилых». Участниками мероприятия станут не менее 30 человек.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36" y="935688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0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001060"/>
              </p:ext>
            </p:extLst>
          </p:nvPr>
        </p:nvGraphicFramePr>
        <p:xfrm>
          <a:off x="1210491" y="2786018"/>
          <a:ext cx="9771017" cy="274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481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5883536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427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231683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2.6.Администрирование страниц в социальных сетях, предоставление информации о реализации социального проекта в СМИ.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9</a:t>
                      </a:r>
                    </a:p>
                    <a:p>
                      <a:pPr algn="just"/>
                      <a:r>
                        <a:rPr lang="ru-RU" baseline="0" dirty="0" smtClean="0"/>
                        <a:t>На страницах социального проекта в социальных сетях, на Интернет-ресурсах партнеров социального проекта, а также в СМИ разместить информация о ходе и о результатах реализации социального проекта. </a:t>
                      </a:r>
                    </a:p>
                    <a:p>
                      <a:pPr algn="just"/>
                      <a:r>
                        <a:rPr lang="ru-RU" baseline="0" dirty="0" smtClean="0"/>
                        <a:t>Повысить информированность населения о социальном проекте и популяризации социально-ориентированной деятельности среди граждан пожилого возраста.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72" y="86911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9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095395"/>
              </p:ext>
            </p:extLst>
          </p:nvPr>
        </p:nvGraphicFramePr>
        <p:xfrm>
          <a:off x="1210491" y="2786018"/>
          <a:ext cx="9771017" cy="274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481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5883536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427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231683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3.1.Подведение итогов реализации проекта.</a:t>
                      </a:r>
                    </a:p>
                    <a:p>
                      <a:pPr algn="just"/>
                      <a:r>
                        <a:rPr lang="ru-RU" dirty="0" smtClean="0"/>
                        <a:t>3.2.Подготовка и сдача отчетности </a:t>
                      </a:r>
                      <a:r>
                        <a:rPr lang="ru-RU" dirty="0" err="1" smtClean="0"/>
                        <a:t>грантодателю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10,11</a:t>
                      </a:r>
                    </a:p>
                    <a:p>
                      <a:pPr algn="just"/>
                      <a:r>
                        <a:rPr lang="ru-RU" baseline="0" dirty="0" smtClean="0"/>
                        <a:t>Подвести итоги реализации социального проекта и наметить перспективы его дальнейшего развития.</a:t>
                      </a:r>
                    </a:p>
                    <a:p>
                      <a:pPr algn="just"/>
                      <a:r>
                        <a:rPr lang="ru-RU" baseline="0" dirty="0" smtClean="0"/>
                        <a:t>Подготовить и сдать в установленные сроки финансовую и аналитическую отчетность по социальному проекту </a:t>
                      </a:r>
                      <a:r>
                        <a:rPr lang="ru-RU" baseline="0" dirty="0" err="1" smtClean="0"/>
                        <a:t>грантодателю</a:t>
                      </a:r>
                      <a:r>
                        <a:rPr lang="ru-RU" baseline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81" y="86911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" y="1330404"/>
            <a:ext cx="10842172" cy="6216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Количественные         Качественные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00778"/>
              </p:ext>
            </p:extLst>
          </p:nvPr>
        </p:nvGraphicFramePr>
        <p:xfrm>
          <a:off x="801188" y="1952040"/>
          <a:ext cx="10589623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3418322440"/>
                    </a:ext>
                  </a:extLst>
                </a:gridCol>
                <a:gridCol w="4841966">
                  <a:extLst>
                    <a:ext uri="{9D8B030D-6E8A-4147-A177-3AD203B41FA5}">
                      <a16:colId xmlns:a16="http://schemas.microsoft.com/office/drawing/2014/main" val="957458614"/>
                    </a:ext>
                  </a:extLst>
                </a:gridCol>
              </a:tblGrid>
              <a:tr h="4022040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Было проведено 25 занятий, запланированных с выходом на спортивные площадки и парковой зоны двух районных поселений, и 2 крупных городских мероприятия, приуроченных ко Всемирному дню йоги и Дню здоровья.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25 человек пожилого возраста занимались раньше йогой в нашем центре.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65 пенсионеров добавились в течение проекта.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10 «серебряных» добровольцев участвовали в проекте.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Всего охвачено в рамках реализации проекта за 6 месяцев более 156 человек.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Было оборудовано 2 зала для групповых занятий, в том числе закуплено спортивное оборудование: коврики, кирпичи, ленты для йоги, баннер, футболки для инструктора и для волонтеров.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Были изданы: учебное пособие с материалом для обучающих семинаров и буклеты, приглашения с анонсом «IV фестиваля йога для всех».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Создано методическое пособие и материалы по практикам, которые отправляли в электронном виде по запросу специалистов.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9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2" y="81219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3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782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295939"/>
              </p:ext>
            </p:extLst>
          </p:nvPr>
        </p:nvGraphicFramePr>
        <p:xfrm>
          <a:off x="624347" y="1464932"/>
          <a:ext cx="10943306" cy="489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3306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</a:tblGrid>
              <a:tr h="48948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Руководитель проекта: Попова</a:t>
                      </a:r>
                      <a:r>
                        <a:rPr lang="ru-RU" sz="1600" baseline="0" dirty="0" smtClean="0"/>
                        <a:t> Юлия Сергеевна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Должность: заведующий отделением дневного пребывания граждан пожилого возраста и инвалидов государственного бюджетного учреждения социального обслуживания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 «Нефтекумский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 Рабочий тел: +7 918 884 3262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Эл. почта руководителя: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hlinkClick r:id="rId2"/>
                        </a:rPr>
                        <a:t>uliapopova005@gmail.com</a:t>
                      </a:r>
                      <a:endParaRPr lang="en-US" sz="1600" baseline="0" dirty="0" smtClean="0"/>
                    </a:p>
                    <a:p>
                      <a:pPr algn="just"/>
                      <a:r>
                        <a:rPr lang="ru-RU" sz="1600" b="1" baseline="0" dirty="0" smtClean="0"/>
                        <a:t>Опыт руководителя: </a:t>
                      </a:r>
                      <a:r>
                        <a:rPr lang="ru-RU" sz="1600" baseline="0" dirty="0" smtClean="0"/>
                        <a:t>заведующий отделением дневного пребывания граждан пожилого возраста и инвалидов государственного бюджетного учреждения социального обслуживания «</a:t>
                      </a:r>
                      <a:r>
                        <a:rPr lang="ru-RU" sz="1600" baseline="0" dirty="0" err="1" smtClean="0"/>
                        <a:t>Нефтекумский</a:t>
                      </a:r>
                      <a:r>
                        <a:rPr lang="ru-RU" sz="1600" baseline="0" dirty="0" smtClean="0"/>
                        <a:t>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Образование: высшее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Образовательные организации и специальности: руководитель </a:t>
                      </a:r>
                      <a:r>
                        <a:rPr lang="ru-RU" sz="1600" dirty="0" smtClean="0"/>
                        <a:t>проекта «Группа</a:t>
                      </a:r>
                      <a:r>
                        <a:rPr lang="ru-RU" sz="1600" baseline="0" dirty="0" smtClean="0"/>
                        <a:t> здоровья по восточным оздоровительным практикам» направленного на изменение условий и образа жизни пожилых людей для оптимального функционирования их личности, путём сдерживания процессов старения и поддержания на достаточно высоком уровне функциональной деятельности всех органов и систем организма как в физическом, так и психическом плане, посредством проведения оздоровительных занятий восточными практиками (2020 - 2021 г. г.)</a:t>
                      </a:r>
                    </a:p>
                    <a:p>
                      <a:pPr algn="just"/>
                      <a:r>
                        <a:rPr lang="ru-RU" sz="1600" b="1" baseline="0" dirty="0" smtClean="0"/>
                        <a:t>Ссылка на профиль в соц. сетях: </a:t>
                      </a:r>
                      <a:r>
                        <a:rPr lang="en-US" sz="1600" b="1" baseline="0" dirty="0" smtClean="0"/>
                        <a:t>https://vk.com/id435302973</a:t>
                      </a:r>
                      <a:endParaRPr lang="ru-RU" sz="1600" b="1" baseline="0" dirty="0" smtClean="0"/>
                    </a:p>
                    <a:p>
                      <a:pPr algn="just"/>
                      <a:r>
                        <a:rPr lang="ru-RU" sz="1600" b="1" baseline="0" dirty="0" smtClean="0"/>
                        <a:t>Дата рождения: </a:t>
                      </a:r>
                      <a:r>
                        <a:rPr lang="ru-RU" sz="1600" b="0" baseline="0" dirty="0" smtClean="0"/>
                        <a:t>05.06.1981 г.</a:t>
                      </a:r>
                      <a:endParaRPr lang="ru-RU" sz="16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875" t="5264" r="9339" b="16306"/>
          <a:stretch/>
        </p:blipFill>
        <p:spPr>
          <a:xfrm>
            <a:off x="10201597" y="777702"/>
            <a:ext cx="1093912" cy="155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1" y="517096"/>
            <a:ext cx="1304668" cy="9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5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046" y="543891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94699"/>
              </p:ext>
            </p:extLst>
          </p:nvPr>
        </p:nvGraphicFramePr>
        <p:xfrm>
          <a:off x="487679" y="1359593"/>
          <a:ext cx="11207931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931">
                  <a:extLst>
                    <a:ext uri="{9D8B030D-6E8A-4147-A177-3AD203B41FA5}">
                      <a16:colId xmlns:a16="http://schemas.microsoft.com/office/drawing/2014/main" val="1869954055"/>
                    </a:ext>
                  </a:extLst>
                </a:gridCol>
              </a:tblGrid>
              <a:tr h="482349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Куратор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проекта: Тарасова</a:t>
                      </a:r>
                      <a:r>
                        <a:rPr lang="ru-RU" sz="1400" baseline="0" dirty="0" smtClean="0"/>
                        <a:t> Ирина Петровна 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Должность: инструктор по адаптивной физической культуре, инструктор по </a:t>
                      </a:r>
                      <a:r>
                        <a:rPr lang="ru-RU" sz="1400" baseline="0" dirty="0" err="1" smtClean="0"/>
                        <a:t>хатха</a:t>
                      </a:r>
                      <a:r>
                        <a:rPr lang="ru-RU" sz="1400" baseline="0" dirty="0" smtClean="0"/>
                        <a:t>-йоге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Рабочий тел: +7 905 442 0767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Эл. почта руководителя:</a:t>
                      </a:r>
                      <a:r>
                        <a:rPr lang="en-US" sz="1400" baseline="0" dirty="0" smtClean="0"/>
                        <a:t> it9533750@gmail.com</a:t>
                      </a:r>
                      <a:endParaRPr lang="ru-RU" sz="1400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Опыт руководителя: педагог дополнительного образования отделения реабилитации детей и подростков с ограниченными возможностями здоровья, инструктор по адаптивной физической культуре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aseline="0" dirty="0" smtClean="0"/>
                        <a:t>отделения дневного пребывания граждан пожилого возраста и инвалидов государственного бюджетного учреждения социального обслуживания «</a:t>
                      </a:r>
                      <a:r>
                        <a:rPr lang="ru-RU" sz="1400" baseline="0" dirty="0" err="1" smtClean="0"/>
                        <a:t>Нефтекумский</a:t>
                      </a:r>
                      <a:r>
                        <a:rPr lang="ru-RU" sz="1400" baseline="0" dirty="0" smtClean="0"/>
                        <a:t> комплексный центр социального обслуживания населения»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Образование: средне-специальное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Образовательные организации и специальности: Будённовское педагогическое училище (1993-1997г.г.); «Академия здорового образа жизни Василия Скакуна» (2017 г.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Автор и исполнитель проекта "Группа здоровья по восточным оздоровительным практикам", победила в конкурсе Ближний круг- 2020, БФ "Хорошие истории" совместно с БФ Тимченко в номинации "Забота о старших". Участник конкурса Международной Премии #МЫВМЕСТЕ 2021, 2022 гг., МОЛОДЫ ДУШОЙ - 2021, 2022 гг.. Призёр "Первого Смотра - конкурса на лучшую презентацию профессионального мастерства среди работников учреждений социальной сферы России и Беларуси - 2022". Лауреат Всероссийской Премии ПРИЗНАНИЕ - 2022, лауреат Федерального информационного интернет- портала "Доска Почёта тружеников России- 2022". Автор и исполнитель проекта "Фестиваль йога для всех", победившего в конкурсе СЕРЕБРЯНЫЙ ВОЗРАСТ - 2022. Автор практики активного долголетия "Группа здоровья по восточным оздоровительным практикам", финалист конкурса "Активное долголетие 2023" на портале </a:t>
                      </a:r>
                      <a:r>
                        <a:rPr lang="ru-RU" sz="1400" b="1" baseline="0" dirty="0" err="1" smtClean="0"/>
                        <a:t>Смартека.ру</a:t>
                      </a:r>
                      <a:r>
                        <a:rPr lang="ru-RU" sz="1400" b="1" baseline="0" dirty="0" smtClean="0"/>
                        <a:t>. Победитель конкурса Профессиональная траектория развития - 2023 БФ Потанина. Подготовила к реализации проект по развитию адаптивного спорта "Летние Специальные Игры для людей с ментальными нарушениями" на территории восточной зоны Ставропольского края, который стартует в 2024 году.</a:t>
                      </a:r>
                    </a:p>
                    <a:p>
                      <a:pPr algn="just"/>
                      <a:r>
                        <a:rPr lang="ru-RU" sz="1400" b="1" baseline="0" dirty="0" smtClean="0"/>
                        <a:t>Ссылка на профиль в соц. сетях: </a:t>
                      </a:r>
                      <a:r>
                        <a:rPr lang="en-US" sz="1400" b="1" baseline="0" dirty="0" smtClean="0"/>
                        <a:t>http://vk.com/id247375301</a:t>
                      </a:r>
                      <a:endParaRPr lang="ru-RU" sz="1400" b="1" baseline="0" dirty="0" smtClean="0"/>
                    </a:p>
                    <a:p>
                      <a:pPr algn="just"/>
                      <a:r>
                        <a:rPr lang="ru-RU" sz="1400" b="1" baseline="0" dirty="0" smtClean="0"/>
                        <a:t>Дата рождения: 21.02.1978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9847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12953" r="15390" b="18100"/>
          <a:stretch/>
        </p:blipFill>
        <p:spPr>
          <a:xfrm>
            <a:off x="9898645" y="520140"/>
            <a:ext cx="902157" cy="1330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3" y="480764"/>
            <a:ext cx="1209683" cy="8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5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География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Город Нефтекумск и село Ачикулак</a:t>
            </a:r>
          </a:p>
          <a:p>
            <a:pPr marL="0" indent="0" algn="ctr">
              <a:buNone/>
            </a:pPr>
            <a:r>
              <a:rPr lang="ru-RU" sz="3200" b="1" dirty="0" smtClean="0"/>
              <a:t>Нефтекумского муниципального округа Ставропольского края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8" y="982132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5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Информационное сопровождение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Информация о мероприятиях, проведенных в рамках проекта будет регулярно представляться в СМИ  и на сайте министерства Труда и Социальной Защиты Населения Ставропольского края (</a:t>
            </a:r>
            <a:r>
              <a:rPr lang="en-US" sz="4400" b="1" dirty="0" smtClean="0"/>
              <a:t>http://www.minsoc26.ru/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8" y="89974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8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Дальнейшее развитие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 smtClean="0"/>
              <a:t>Проект рассчитан на развертывание долгосрочной деятельности с расширением поля взаимодействия с государственными и некоммерческими секторами. Полученный в результате реализации проекта опыт и разработанные методики станут базой для дальнейшей деятельности по этому направлению, позволят тиражировать опыт в других регионах России.</a:t>
            </a:r>
          </a:p>
          <a:p>
            <a:pPr marL="0" indent="0" algn="just">
              <a:buNone/>
            </a:pPr>
            <a:r>
              <a:rPr lang="ru-RU" sz="4400" b="1" dirty="0" smtClean="0"/>
              <a:t>Так во 2 полугодии 2023 года планируется предоставление материалов проекта и методическая поддержка внедрения программ оздоровительного просвещения партнёрами проекта СК.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45" y="982132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77" y="1188564"/>
            <a:ext cx="10058400" cy="1450757"/>
          </a:xfrm>
        </p:spPr>
        <p:txBody>
          <a:bodyPr/>
          <a:lstStyle/>
          <a:p>
            <a:r>
              <a:rPr lang="ru-RU" b="1" dirty="0" smtClean="0"/>
              <a:t>Социальная значимость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68898"/>
            <a:ext cx="10058400" cy="3700196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Социальный проект «Фестиваль йога для </a:t>
            </a:r>
            <a:r>
              <a:rPr lang="ru-RU" dirty="0"/>
              <a:t>всех</a:t>
            </a:r>
            <a:r>
              <a:rPr lang="ru-RU" dirty="0" smtClean="0"/>
              <a:t>», </a:t>
            </a:r>
            <a:r>
              <a:rPr lang="ru-RU" dirty="0"/>
              <a:t>действующий на территории Нефтекумского муниципального округа Ставропольского </a:t>
            </a:r>
            <a:r>
              <a:rPr lang="ru-RU" dirty="0" smtClean="0"/>
              <a:t>края, направлен на создание дополнительной площадки консультативного, методического и образовательного взаимодействия по предоставлению услуг спортивной направленности людям пожилого возраста.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43" y="670538"/>
            <a:ext cx="1427450" cy="10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52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956" y="795712"/>
            <a:ext cx="9601196" cy="1649276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Источники ресурсного обеспечения проекта в дальнейшем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31103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 smtClean="0"/>
              <a:t>Учреждение имеет достаточный технический и кадровый ресурс для методического сопровождения деятельности специалистов по работе с пожилыми спортивной направленности в Ставропольском крае по окончанию завершения грантового финансирования.</a:t>
            </a:r>
          </a:p>
          <a:p>
            <a:pPr marL="0" indent="0" algn="just">
              <a:buNone/>
            </a:pPr>
            <a:r>
              <a:rPr lang="ru-RU" sz="4400" b="1" dirty="0" smtClean="0"/>
              <a:t>Проведение семинаров для специалистов Ставропольского края и разработка методических материалов позволит на уровне социальных центров края внедрить в процесс дополнительную программу по оздоровительной йоге для пожилых.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8" y="896281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4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468394" cy="287721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Изменить условия </a:t>
            </a:r>
            <a:r>
              <a:rPr lang="ru-RU" dirty="0"/>
              <a:t>и </a:t>
            </a:r>
            <a:r>
              <a:rPr lang="ru-RU" dirty="0" smtClean="0"/>
              <a:t>образ </a:t>
            </a:r>
            <a:r>
              <a:rPr lang="ru-RU" dirty="0"/>
              <a:t>жизни пожилых людей для оптимального функционирования их </a:t>
            </a:r>
            <a:r>
              <a:rPr lang="ru-RU" dirty="0" smtClean="0"/>
              <a:t>личности, </a:t>
            </a:r>
            <a:r>
              <a:rPr lang="ru-RU" dirty="0"/>
              <a:t>посредством проведения мероприятий </a:t>
            </a:r>
            <a:r>
              <a:rPr lang="ru-RU" dirty="0" smtClean="0"/>
              <a:t>проекта на площадках </a:t>
            </a:r>
            <a:r>
              <a:rPr lang="ru-RU" dirty="0"/>
              <a:t>консультативного, методического </a:t>
            </a:r>
            <a:r>
              <a:rPr lang="ru-RU" dirty="0" smtClean="0"/>
              <a:t>и образовательного взаимодействия, с </a:t>
            </a:r>
            <a:r>
              <a:rPr lang="ru-RU" dirty="0"/>
              <a:t>охватом не менее 300 человек в год, действующей в </a:t>
            </a:r>
            <a:r>
              <a:rPr lang="ru-RU" dirty="0" smtClean="0"/>
              <a:t>Нефтекумском муниципальном </a:t>
            </a:r>
            <a:r>
              <a:rPr lang="ru-RU" dirty="0"/>
              <a:t>округе Ставропольского </a:t>
            </a:r>
            <a:r>
              <a:rPr lang="ru-RU" dirty="0" smtClean="0"/>
              <a:t>края.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4" y="734860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7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56602"/>
            <a:ext cx="9601196" cy="892850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15321"/>
              </p:ext>
            </p:extLst>
          </p:nvPr>
        </p:nvGraphicFramePr>
        <p:xfrm>
          <a:off x="1295400" y="2557463"/>
          <a:ext cx="9601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3294630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38684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1.1.Согласование рабочего плана-графика проведения мероприятий социального проекта на базе «опорных площадок» на территории Нефтекумского городского округа Ставропольского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 1</a:t>
                      </a:r>
                    </a:p>
                    <a:p>
                      <a:pPr algn="just"/>
                      <a:r>
                        <a:rPr lang="ru-RU" dirty="0" smtClean="0"/>
                        <a:t>Провести встречи организаторов социального проекта и представителей «опорных площадок» по согласованию рабочего плана-графика проведения мероприятий социального проекта.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9271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53" y="848843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4" y="1253596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95488"/>
              </p:ext>
            </p:extLst>
          </p:nvPr>
        </p:nvGraphicFramePr>
        <p:xfrm>
          <a:off x="1295400" y="2557463"/>
          <a:ext cx="9601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8460645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7829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Задача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0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1.2.Отбор добровольцев для участия в реализации социального проекта.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 2</a:t>
                      </a:r>
                    </a:p>
                    <a:p>
                      <a:pPr algn="just"/>
                      <a:r>
                        <a:rPr lang="ru-RU" dirty="0" smtClean="0"/>
                        <a:t>Провести отбор не менее 10 «серебряных» волонтёров из числа пожилых людей, которые окажут содействие в организации и проведении мероприятий социального проекта.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5819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1" y="86911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749571"/>
              </p:ext>
            </p:extLst>
          </p:nvPr>
        </p:nvGraphicFramePr>
        <p:xfrm>
          <a:off x="1295400" y="2557463"/>
          <a:ext cx="9601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38748222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114238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1.3.Создание веб-страниц социального проекта и публикации по каждому мероприятию в социальных сетях (ВК, ОДНОКЛАССНИКИ, ТЕЛЕГРАММКАНАЛ)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3</a:t>
                      </a:r>
                    </a:p>
                    <a:p>
                      <a:r>
                        <a:rPr lang="ru-RU" dirty="0" smtClean="0"/>
                        <a:t>Создать веб-страницы социального проекта в социальных сетях для регулярного размещения информации о ходе и результатах реализации социального проекта.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791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4" y="869119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41387"/>
              </p:ext>
            </p:extLst>
          </p:nvPr>
        </p:nvGraphicFramePr>
        <p:xfrm>
          <a:off x="1295400" y="2557463"/>
          <a:ext cx="96012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2.1.Подготовка добровольцев для проведения мероприятий социального проекта.</a:t>
                      </a:r>
                    </a:p>
                    <a:p>
                      <a:pPr algn="just"/>
                      <a:r>
                        <a:rPr lang="ru-RU" dirty="0" smtClean="0"/>
                        <a:t>Тема семинара-тренинга: «Методика преподавания классической практики йоги».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4</a:t>
                      </a:r>
                    </a:p>
                    <a:p>
                      <a:pPr algn="just"/>
                      <a:r>
                        <a:rPr lang="ru-RU" dirty="0" smtClean="0"/>
                        <a:t>Провести 4 семинара-тренинга, включая мастер-классы с практическими занятиями общим объемом 8 часов по подготовке не менее 10 «серебряных» волонтёров к проведению мероприятий социального проекта. Добровольцы получат навыки и умения, необходимые для проведения оздоровительных мероприятий, основанных на мастер - классах по классической практике йоги.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00" y="868681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190658"/>
              </p:ext>
            </p:extLst>
          </p:nvPr>
        </p:nvGraphicFramePr>
        <p:xfrm>
          <a:off x="1295400" y="2557463"/>
          <a:ext cx="96012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2.2.Проведение мероприятий социального проекта на «опорных площадках».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5</a:t>
                      </a:r>
                    </a:p>
                    <a:p>
                      <a:pPr algn="just"/>
                      <a:r>
                        <a:rPr lang="ru-RU" baseline="0" dirty="0" smtClean="0"/>
                        <a:t>Провести мероприятия социального проекта на «опорных площадках» - в учреждениях и оздоровительных центрах по месту жительства,</a:t>
                      </a:r>
                    </a:p>
                    <a:p>
                      <a:pPr algn="just"/>
                      <a:r>
                        <a:rPr lang="ru-RU" baseline="0" dirty="0" smtClean="0"/>
                        <a:t>расположенных на территории Нефтекумского муниципального округа Ставропольского края.</a:t>
                      </a:r>
                    </a:p>
                    <a:p>
                      <a:pPr algn="just"/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07" y="869120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9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53596"/>
            <a:ext cx="9601196" cy="1303867"/>
          </a:xfrm>
        </p:spPr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53708"/>
              </p:ext>
            </p:extLst>
          </p:nvPr>
        </p:nvGraphicFramePr>
        <p:xfrm>
          <a:off x="801188" y="2280920"/>
          <a:ext cx="1057220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1">
                  <a:extLst>
                    <a:ext uri="{9D8B030D-6E8A-4147-A177-3AD203B41FA5}">
                      <a16:colId xmlns:a16="http://schemas.microsoft.com/office/drawing/2014/main" val="953723800"/>
                    </a:ext>
                  </a:extLst>
                </a:gridCol>
                <a:gridCol w="6365965">
                  <a:extLst>
                    <a:ext uri="{9D8B030D-6E8A-4147-A177-3AD203B41FA5}">
                      <a16:colId xmlns:a16="http://schemas.microsoft.com/office/drawing/2014/main" val="273577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(мероприятие)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2.3.Проведение мероприятий социального проекта в местах отдыха (парки, скверы и т. п.) муниципальных образованиях Нефтекумского городского округа Ставропольского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Задача</a:t>
                      </a:r>
                      <a:r>
                        <a:rPr lang="ru-RU" baseline="0" dirty="0" smtClean="0"/>
                        <a:t> 6</a:t>
                      </a:r>
                    </a:p>
                    <a:p>
                      <a:pPr algn="just"/>
                      <a:r>
                        <a:rPr lang="ru-RU" baseline="0" dirty="0" smtClean="0"/>
                        <a:t>В выходные и праздничные дни в местах отдыха (парки, скверы и т. п.) провести интерактивные программы, включающие в себя мастер-классы по практике йоги, дыхательным практикам в партнёрстве с АНО «Шаг к долголетию».</a:t>
                      </a:r>
                    </a:p>
                    <a:p>
                      <a:pPr algn="just"/>
                      <a:r>
                        <a:rPr lang="ru-RU" baseline="0" dirty="0" smtClean="0"/>
                        <a:t>Мероприятия поспособствуют формированию здорового образа жизни пожилых людей, их физическому развитию, популяризации йога-практик среди населения. При проведении мероприятий </a:t>
                      </a:r>
                      <a:r>
                        <a:rPr lang="ru-RU" baseline="0" dirty="0" err="1" smtClean="0"/>
                        <a:t>бедет</a:t>
                      </a:r>
                      <a:r>
                        <a:rPr lang="ru-RU" baseline="0" dirty="0" smtClean="0"/>
                        <a:t> использоваться оборудование и инвентарь, приобретенные на средства социального проекта.</a:t>
                      </a:r>
                    </a:p>
                    <a:p>
                      <a:pPr algn="just"/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2082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92" y="912224"/>
            <a:ext cx="14265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0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697</TotalTime>
  <Words>1513</Words>
  <Application>Microsoft Office PowerPoint</Application>
  <PresentationFormat>Широкоэкранный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Garamond</vt:lpstr>
      <vt:lpstr>Wingdings</vt:lpstr>
      <vt:lpstr>Натуральные материалы</vt:lpstr>
      <vt:lpstr> ФЕСТИВАЛЬ ЙОГА ДЛЯ ВСЕХ</vt:lpstr>
      <vt:lpstr>Социальная значимость проекта:</vt:lpstr>
      <vt:lpstr>Цель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Задачи проекта</vt:lpstr>
      <vt:lpstr>       Количественные         Качественные</vt:lpstr>
      <vt:lpstr>Команда проекта</vt:lpstr>
      <vt:lpstr>Команда проекта</vt:lpstr>
      <vt:lpstr>География проекта</vt:lpstr>
      <vt:lpstr>Информационное сопровождение проекта</vt:lpstr>
      <vt:lpstr>Дальнейшее развитие проекта</vt:lpstr>
      <vt:lpstr>Источники ресурсного обеспечения проекта в дальнейшем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Honor</cp:lastModifiedBy>
  <cp:revision>63</cp:revision>
  <dcterms:created xsi:type="dcterms:W3CDTF">2022-09-12T05:23:51Z</dcterms:created>
  <dcterms:modified xsi:type="dcterms:W3CDTF">2023-11-21T06:28:43Z</dcterms:modified>
</cp:coreProperties>
</file>