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327" r:id="rId4"/>
    <p:sldId id="337" r:id="rId5"/>
    <p:sldId id="283" r:id="rId6"/>
    <p:sldId id="331" r:id="rId7"/>
  </p:sldIdLst>
  <p:sldSz cx="12192000" cy="6858000"/>
  <p:notesSz cx="6858000" cy="9947275"/>
  <p:embeddedFontLst>
    <p:embeddedFont>
      <p:font typeface="Montserrat" panose="020B0604020202020204" charset="-52"/>
      <p:regular r:id="rId9"/>
      <p:bold r:id="rId10"/>
      <p:italic r:id="rId11"/>
      <p:boldItalic r:id="rId12"/>
    </p:embeddedFont>
    <p:embeddedFont>
      <p:font typeface="Roboto" panose="020B0604020202020204" charset="0"/>
      <p:regular r:id="rId13"/>
      <p:bold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490"/>
    <a:srgbClr val="FF5100"/>
    <a:srgbClr val="01D8FE"/>
    <a:srgbClr val="F7BD11"/>
    <a:srgbClr val="6A5534"/>
    <a:srgbClr val="251606"/>
    <a:srgbClr val="4F2E01"/>
    <a:srgbClr val="B19117"/>
    <a:srgbClr val="8D672E"/>
    <a:srgbClr val="FC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4" autoAdjust="0"/>
    <p:restoredTop sz="96357" autoAdjust="0"/>
  </p:normalViewPr>
  <p:slideViewPr>
    <p:cSldViewPr snapToGrid="0" showGuides="1">
      <p:cViewPr varScale="1">
        <p:scale>
          <a:sx n="115" d="100"/>
          <a:sy n="115" d="100"/>
        </p:scale>
        <p:origin x="624" y="108"/>
      </p:cViewPr>
      <p:guideLst>
        <p:guide orient="horz" pos="2183"/>
        <p:guide pos="3863"/>
        <p:guide pos="7378"/>
        <p:guide pos="325"/>
        <p:guide orient="horz" pos="4088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78A2-9FD2-4564-81BA-C49E3D659613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0410-9ECF-4A69-8849-FAECE3011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6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046A-2497-4748-A712-204601291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2AC9EF-7352-4E9D-85A4-CC18784D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68864-C289-4557-B21B-B1A51E2B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3BFC3C-B64C-4E36-8A92-C512C55B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63459-6345-419A-884C-8F7E7279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1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7D628E8A-FADD-4EF5-8A95-F4E68233F1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221" y="1644680"/>
            <a:ext cx="4994707" cy="4249942"/>
          </a:xfrm>
          <a:custGeom>
            <a:avLst/>
            <a:gdLst>
              <a:gd name="connsiteX0" fmla="*/ 2588237 w 4994707"/>
              <a:gd name="connsiteY0" fmla="*/ 15 h 4249942"/>
              <a:gd name="connsiteX1" fmla="*/ 4418466 w 4994707"/>
              <a:gd name="connsiteY1" fmla="*/ 915640 h 4249942"/>
              <a:gd name="connsiteX2" fmla="*/ 4975814 w 4994707"/>
              <a:gd name="connsiteY2" fmla="*/ 2631229 h 4249942"/>
              <a:gd name="connsiteX3" fmla="*/ 3312477 w 4994707"/>
              <a:gd name="connsiteY3" fmla="*/ 3876554 h 4249942"/>
              <a:gd name="connsiteX4" fmla="*/ 961163 w 4994707"/>
              <a:gd name="connsiteY4" fmla="*/ 4198771 h 4249942"/>
              <a:gd name="connsiteX5" fmla="*/ 3220 w 4994707"/>
              <a:gd name="connsiteY5" fmla="*/ 2744440 h 4249942"/>
              <a:gd name="connsiteX6" fmla="*/ 1858146 w 4994707"/>
              <a:gd name="connsiteY6" fmla="*/ 88325 h 4249942"/>
              <a:gd name="connsiteX7" fmla="*/ 2588237 w 4994707"/>
              <a:gd name="connsiteY7" fmla="*/ 15 h 424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4707" h="4249942">
                <a:moveTo>
                  <a:pt x="2588237" y="15"/>
                </a:moveTo>
                <a:cubicBezTo>
                  <a:pt x="3282814" y="2328"/>
                  <a:pt x="3876357" y="284268"/>
                  <a:pt x="4418466" y="915640"/>
                </a:cubicBezTo>
                <a:cubicBezTo>
                  <a:pt x="5141278" y="1757469"/>
                  <a:pt x="4981619" y="2459960"/>
                  <a:pt x="4975814" y="2631229"/>
                </a:cubicBezTo>
                <a:cubicBezTo>
                  <a:pt x="4970009" y="2802498"/>
                  <a:pt x="4896168" y="3366196"/>
                  <a:pt x="3312477" y="3876554"/>
                </a:cubicBezTo>
                <a:cubicBezTo>
                  <a:pt x="1728786" y="4386912"/>
                  <a:pt x="1056956" y="4239410"/>
                  <a:pt x="961163" y="4198771"/>
                </a:cubicBezTo>
                <a:cubicBezTo>
                  <a:pt x="865370" y="4158132"/>
                  <a:pt x="67082" y="3835914"/>
                  <a:pt x="3220" y="2744440"/>
                </a:cubicBezTo>
                <a:cubicBezTo>
                  <a:pt x="-60642" y="1652966"/>
                  <a:pt x="834889" y="323456"/>
                  <a:pt x="1858146" y="88325"/>
                </a:cubicBezTo>
                <a:cubicBezTo>
                  <a:pt x="2113960" y="29542"/>
                  <a:pt x="2356712" y="-756"/>
                  <a:pt x="2588237" y="1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203CE1B1-5913-40DB-BE4B-BE4A50898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23956" y="4463006"/>
            <a:ext cx="1238932" cy="1238932"/>
          </a:xfrm>
          <a:custGeom>
            <a:avLst/>
            <a:gdLst>
              <a:gd name="connsiteX0" fmla="*/ 619466 w 1238932"/>
              <a:gd name="connsiteY0" fmla="*/ 0 h 1238932"/>
              <a:gd name="connsiteX1" fmla="*/ 1238932 w 1238932"/>
              <a:gd name="connsiteY1" fmla="*/ 619466 h 1238932"/>
              <a:gd name="connsiteX2" fmla="*/ 619466 w 1238932"/>
              <a:gd name="connsiteY2" fmla="*/ 1238932 h 1238932"/>
              <a:gd name="connsiteX3" fmla="*/ 0 w 1238932"/>
              <a:gd name="connsiteY3" fmla="*/ 619466 h 1238932"/>
              <a:gd name="connsiteX4" fmla="*/ 619466 w 1238932"/>
              <a:gd name="connsiteY4" fmla="*/ 0 h 123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932" h="1238932">
                <a:moveTo>
                  <a:pt x="619466" y="0"/>
                </a:moveTo>
                <a:cubicBezTo>
                  <a:pt x="961588" y="0"/>
                  <a:pt x="1238932" y="277344"/>
                  <a:pt x="1238932" y="619466"/>
                </a:cubicBezTo>
                <a:cubicBezTo>
                  <a:pt x="1238932" y="961588"/>
                  <a:pt x="961588" y="1238932"/>
                  <a:pt x="619466" y="1238932"/>
                </a:cubicBezTo>
                <a:cubicBezTo>
                  <a:pt x="277344" y="1238932"/>
                  <a:pt x="0" y="961588"/>
                  <a:pt x="0" y="619466"/>
                </a:cubicBezTo>
                <a:cubicBezTo>
                  <a:pt x="0" y="277344"/>
                  <a:pt x="277344" y="0"/>
                  <a:pt x="6194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7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B20F5E4F-86D8-4E4A-B154-B57B7F75E6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75" y="-6350"/>
            <a:ext cx="4882733" cy="6864350"/>
          </a:xfrm>
          <a:custGeom>
            <a:avLst/>
            <a:gdLst>
              <a:gd name="connsiteX0" fmla="*/ 19024 w 4882733"/>
              <a:gd name="connsiteY0" fmla="*/ 0 h 6864350"/>
              <a:gd name="connsiteX1" fmla="*/ 4698974 w 4882733"/>
              <a:gd name="connsiteY1" fmla="*/ 6350 h 6864350"/>
              <a:gd name="connsiteX2" fmla="*/ 4368774 w 4882733"/>
              <a:gd name="connsiteY2" fmla="*/ 2178050 h 6864350"/>
              <a:gd name="connsiteX3" fmla="*/ 3257524 w 4882733"/>
              <a:gd name="connsiteY3" fmla="*/ 4997450 h 6864350"/>
              <a:gd name="connsiteX4" fmla="*/ 1989206 w 4882733"/>
              <a:gd name="connsiteY4" fmla="*/ 6856965 h 6864350"/>
              <a:gd name="connsiteX5" fmla="*/ 1967574 w 4882733"/>
              <a:gd name="connsiteY5" fmla="*/ 6864350 h 6864350"/>
              <a:gd name="connsiteX6" fmla="*/ 0 w 4882733"/>
              <a:gd name="connsiteY6" fmla="*/ 6864350 h 6864350"/>
              <a:gd name="connsiteX7" fmla="*/ 3546 w 4882733"/>
              <a:gd name="connsiteY7" fmla="*/ 5161360 h 6864350"/>
              <a:gd name="connsiteX8" fmla="*/ 19024 w 4882733"/>
              <a:gd name="connsiteY8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2733" h="6864350">
                <a:moveTo>
                  <a:pt x="19024" y="0"/>
                </a:moveTo>
                <a:lnTo>
                  <a:pt x="4698974" y="6350"/>
                </a:lnTo>
                <a:cubicBezTo>
                  <a:pt x="4906407" y="793750"/>
                  <a:pt x="5085266" y="1746250"/>
                  <a:pt x="4368774" y="2178050"/>
                </a:cubicBezTo>
                <a:cubicBezTo>
                  <a:pt x="3652282" y="2609850"/>
                  <a:pt x="3227891" y="3507317"/>
                  <a:pt x="3257524" y="4997450"/>
                </a:cubicBezTo>
                <a:cubicBezTo>
                  <a:pt x="3285305" y="6394450"/>
                  <a:pt x="2327100" y="6742212"/>
                  <a:pt x="1989206" y="6856965"/>
                </a:cubicBezTo>
                <a:lnTo>
                  <a:pt x="1967574" y="6864350"/>
                </a:lnTo>
                <a:lnTo>
                  <a:pt x="0" y="6864350"/>
                </a:lnTo>
                <a:lnTo>
                  <a:pt x="3546" y="5161360"/>
                </a:lnTo>
                <a:cubicBezTo>
                  <a:pt x="8705" y="3440906"/>
                  <a:pt x="17436" y="1709738"/>
                  <a:pt x="190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89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3F28E9B-DCD5-4E76-AF62-E5B820F199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2541" y="2130424"/>
            <a:ext cx="3025139" cy="2121535"/>
          </a:xfrm>
          <a:custGeom>
            <a:avLst/>
            <a:gdLst>
              <a:gd name="connsiteX0" fmla="*/ 307877 w 3025139"/>
              <a:gd name="connsiteY0" fmla="*/ 0 h 2121535"/>
              <a:gd name="connsiteX1" fmla="*/ 2717262 w 3025139"/>
              <a:gd name="connsiteY1" fmla="*/ 0 h 2121535"/>
              <a:gd name="connsiteX2" fmla="*/ 3025139 w 3025139"/>
              <a:gd name="connsiteY2" fmla="*/ 307877 h 2121535"/>
              <a:gd name="connsiteX3" fmla="*/ 3025139 w 3025139"/>
              <a:gd name="connsiteY3" fmla="*/ 1813658 h 2121535"/>
              <a:gd name="connsiteX4" fmla="*/ 2717262 w 3025139"/>
              <a:gd name="connsiteY4" fmla="*/ 2121535 h 2121535"/>
              <a:gd name="connsiteX5" fmla="*/ 307877 w 3025139"/>
              <a:gd name="connsiteY5" fmla="*/ 2121535 h 2121535"/>
              <a:gd name="connsiteX6" fmla="*/ 0 w 3025139"/>
              <a:gd name="connsiteY6" fmla="*/ 1813658 h 2121535"/>
              <a:gd name="connsiteX7" fmla="*/ 0 w 3025139"/>
              <a:gd name="connsiteY7" fmla="*/ 307877 h 2121535"/>
              <a:gd name="connsiteX8" fmla="*/ 307877 w 3025139"/>
              <a:gd name="connsiteY8" fmla="*/ 0 h 21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5139" h="2121535">
                <a:moveTo>
                  <a:pt x="307877" y="0"/>
                </a:moveTo>
                <a:lnTo>
                  <a:pt x="2717262" y="0"/>
                </a:lnTo>
                <a:cubicBezTo>
                  <a:pt x="2887298" y="0"/>
                  <a:pt x="3025139" y="137841"/>
                  <a:pt x="3025139" y="307877"/>
                </a:cubicBezTo>
                <a:lnTo>
                  <a:pt x="3025139" y="1813658"/>
                </a:lnTo>
                <a:cubicBezTo>
                  <a:pt x="3025139" y="1983694"/>
                  <a:pt x="2887298" y="2121535"/>
                  <a:pt x="2717262" y="2121535"/>
                </a:cubicBezTo>
                <a:lnTo>
                  <a:pt x="307877" y="2121535"/>
                </a:lnTo>
                <a:cubicBezTo>
                  <a:pt x="137841" y="2121535"/>
                  <a:pt x="0" y="1983694"/>
                  <a:pt x="0" y="1813658"/>
                </a:cubicBezTo>
                <a:lnTo>
                  <a:pt x="0" y="307877"/>
                </a:lnTo>
                <a:cubicBezTo>
                  <a:pt x="0" y="137841"/>
                  <a:pt x="137841" y="0"/>
                  <a:pt x="3078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337F2466-DC86-4269-9509-19A99937BC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9464" y="2130424"/>
            <a:ext cx="3025139" cy="2121535"/>
          </a:xfrm>
          <a:custGeom>
            <a:avLst/>
            <a:gdLst>
              <a:gd name="connsiteX0" fmla="*/ 307877 w 3025139"/>
              <a:gd name="connsiteY0" fmla="*/ 0 h 2121535"/>
              <a:gd name="connsiteX1" fmla="*/ 2717262 w 3025139"/>
              <a:gd name="connsiteY1" fmla="*/ 0 h 2121535"/>
              <a:gd name="connsiteX2" fmla="*/ 3025139 w 3025139"/>
              <a:gd name="connsiteY2" fmla="*/ 307877 h 2121535"/>
              <a:gd name="connsiteX3" fmla="*/ 3025139 w 3025139"/>
              <a:gd name="connsiteY3" fmla="*/ 1813658 h 2121535"/>
              <a:gd name="connsiteX4" fmla="*/ 2717262 w 3025139"/>
              <a:gd name="connsiteY4" fmla="*/ 2121535 h 2121535"/>
              <a:gd name="connsiteX5" fmla="*/ 307877 w 3025139"/>
              <a:gd name="connsiteY5" fmla="*/ 2121535 h 2121535"/>
              <a:gd name="connsiteX6" fmla="*/ 0 w 3025139"/>
              <a:gd name="connsiteY6" fmla="*/ 1813658 h 2121535"/>
              <a:gd name="connsiteX7" fmla="*/ 0 w 3025139"/>
              <a:gd name="connsiteY7" fmla="*/ 307877 h 2121535"/>
              <a:gd name="connsiteX8" fmla="*/ 307877 w 3025139"/>
              <a:gd name="connsiteY8" fmla="*/ 0 h 21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5139" h="2121535">
                <a:moveTo>
                  <a:pt x="307877" y="0"/>
                </a:moveTo>
                <a:lnTo>
                  <a:pt x="2717262" y="0"/>
                </a:lnTo>
                <a:cubicBezTo>
                  <a:pt x="2887298" y="0"/>
                  <a:pt x="3025139" y="137841"/>
                  <a:pt x="3025139" y="307877"/>
                </a:cubicBezTo>
                <a:lnTo>
                  <a:pt x="3025139" y="1813658"/>
                </a:lnTo>
                <a:cubicBezTo>
                  <a:pt x="3025139" y="1983694"/>
                  <a:pt x="2887298" y="2121535"/>
                  <a:pt x="2717262" y="2121535"/>
                </a:cubicBezTo>
                <a:lnTo>
                  <a:pt x="307877" y="2121535"/>
                </a:lnTo>
                <a:cubicBezTo>
                  <a:pt x="137841" y="2121535"/>
                  <a:pt x="0" y="1983694"/>
                  <a:pt x="0" y="1813658"/>
                </a:cubicBezTo>
                <a:lnTo>
                  <a:pt x="0" y="307877"/>
                </a:lnTo>
                <a:cubicBezTo>
                  <a:pt x="0" y="137841"/>
                  <a:pt x="137841" y="0"/>
                  <a:pt x="3078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00E91A66-0312-4612-BE64-3205A8B0A3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94321" y="2130424"/>
            <a:ext cx="3025139" cy="2121535"/>
          </a:xfrm>
          <a:custGeom>
            <a:avLst/>
            <a:gdLst>
              <a:gd name="connsiteX0" fmla="*/ 307877 w 3025139"/>
              <a:gd name="connsiteY0" fmla="*/ 0 h 2121535"/>
              <a:gd name="connsiteX1" fmla="*/ 2717262 w 3025139"/>
              <a:gd name="connsiteY1" fmla="*/ 0 h 2121535"/>
              <a:gd name="connsiteX2" fmla="*/ 3025139 w 3025139"/>
              <a:gd name="connsiteY2" fmla="*/ 307877 h 2121535"/>
              <a:gd name="connsiteX3" fmla="*/ 3025139 w 3025139"/>
              <a:gd name="connsiteY3" fmla="*/ 1813658 h 2121535"/>
              <a:gd name="connsiteX4" fmla="*/ 2717262 w 3025139"/>
              <a:gd name="connsiteY4" fmla="*/ 2121535 h 2121535"/>
              <a:gd name="connsiteX5" fmla="*/ 307877 w 3025139"/>
              <a:gd name="connsiteY5" fmla="*/ 2121535 h 2121535"/>
              <a:gd name="connsiteX6" fmla="*/ 0 w 3025139"/>
              <a:gd name="connsiteY6" fmla="*/ 1813658 h 2121535"/>
              <a:gd name="connsiteX7" fmla="*/ 0 w 3025139"/>
              <a:gd name="connsiteY7" fmla="*/ 307877 h 2121535"/>
              <a:gd name="connsiteX8" fmla="*/ 307877 w 3025139"/>
              <a:gd name="connsiteY8" fmla="*/ 0 h 21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5139" h="2121535">
                <a:moveTo>
                  <a:pt x="307877" y="0"/>
                </a:moveTo>
                <a:lnTo>
                  <a:pt x="2717262" y="0"/>
                </a:lnTo>
                <a:cubicBezTo>
                  <a:pt x="2887298" y="0"/>
                  <a:pt x="3025139" y="137841"/>
                  <a:pt x="3025139" y="307877"/>
                </a:cubicBezTo>
                <a:lnTo>
                  <a:pt x="3025139" y="1813658"/>
                </a:lnTo>
                <a:cubicBezTo>
                  <a:pt x="3025139" y="1983694"/>
                  <a:pt x="2887298" y="2121535"/>
                  <a:pt x="2717262" y="2121535"/>
                </a:cubicBezTo>
                <a:lnTo>
                  <a:pt x="307877" y="2121535"/>
                </a:lnTo>
                <a:cubicBezTo>
                  <a:pt x="137841" y="2121535"/>
                  <a:pt x="0" y="1983694"/>
                  <a:pt x="0" y="1813658"/>
                </a:cubicBezTo>
                <a:lnTo>
                  <a:pt x="0" y="307877"/>
                </a:lnTo>
                <a:cubicBezTo>
                  <a:pt x="0" y="137841"/>
                  <a:pt x="137841" y="0"/>
                  <a:pt x="3078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8265886-7F84-4756-A6A5-BFBDFE5B05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3714750" cy="4876800"/>
          </a:xfrm>
          <a:custGeom>
            <a:avLst/>
            <a:gdLst>
              <a:gd name="connsiteX0" fmla="*/ 0 w 3714750"/>
              <a:gd name="connsiteY0" fmla="*/ 0 h 4876800"/>
              <a:gd name="connsiteX1" fmla="*/ 3286105 w 3714750"/>
              <a:gd name="connsiteY1" fmla="*/ 0 h 4876800"/>
              <a:gd name="connsiteX2" fmla="*/ 3714750 w 3714750"/>
              <a:gd name="connsiteY2" fmla="*/ 428645 h 4876800"/>
              <a:gd name="connsiteX3" fmla="*/ 3714750 w 3714750"/>
              <a:gd name="connsiteY3" fmla="*/ 4448155 h 4876800"/>
              <a:gd name="connsiteX4" fmla="*/ 3286105 w 3714750"/>
              <a:gd name="connsiteY4" fmla="*/ 4876800 h 4876800"/>
              <a:gd name="connsiteX5" fmla="*/ 0 w 3714750"/>
              <a:gd name="connsiteY5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750" h="4876800">
                <a:moveTo>
                  <a:pt x="0" y="0"/>
                </a:moveTo>
                <a:lnTo>
                  <a:pt x="3286105" y="0"/>
                </a:lnTo>
                <a:cubicBezTo>
                  <a:pt x="3522839" y="0"/>
                  <a:pt x="3714750" y="191911"/>
                  <a:pt x="3714750" y="428645"/>
                </a:cubicBezTo>
                <a:lnTo>
                  <a:pt x="3714750" y="4448155"/>
                </a:lnTo>
                <a:cubicBezTo>
                  <a:pt x="3714750" y="4684889"/>
                  <a:pt x="3522839" y="4876800"/>
                  <a:pt x="3286105" y="4876800"/>
                </a:cubicBezTo>
                <a:lnTo>
                  <a:pt x="0" y="4876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D914C1B5-E859-4B65-AA8E-2D476BC86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7630" y="3517902"/>
            <a:ext cx="2381250" cy="2349498"/>
          </a:xfrm>
          <a:custGeom>
            <a:avLst/>
            <a:gdLst>
              <a:gd name="connsiteX0" fmla="*/ 1190625 w 2381250"/>
              <a:gd name="connsiteY0" fmla="*/ 0 h 2349498"/>
              <a:gd name="connsiteX1" fmla="*/ 2381250 w 2381250"/>
              <a:gd name="connsiteY1" fmla="*/ 1174749 h 2349498"/>
              <a:gd name="connsiteX2" fmla="*/ 1190625 w 2381250"/>
              <a:gd name="connsiteY2" fmla="*/ 2349498 h 2349498"/>
              <a:gd name="connsiteX3" fmla="*/ 0 w 2381250"/>
              <a:gd name="connsiteY3" fmla="*/ 1174749 h 2349498"/>
              <a:gd name="connsiteX4" fmla="*/ 1190625 w 2381250"/>
              <a:gd name="connsiteY4" fmla="*/ 0 h 234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250" h="2349498">
                <a:moveTo>
                  <a:pt x="1190625" y="0"/>
                </a:moveTo>
                <a:cubicBezTo>
                  <a:pt x="1848189" y="0"/>
                  <a:pt x="2381250" y="525953"/>
                  <a:pt x="2381250" y="1174749"/>
                </a:cubicBezTo>
                <a:cubicBezTo>
                  <a:pt x="2381250" y="1823545"/>
                  <a:pt x="1848189" y="2349498"/>
                  <a:pt x="1190625" y="2349498"/>
                </a:cubicBezTo>
                <a:cubicBezTo>
                  <a:pt x="533061" y="2349498"/>
                  <a:pt x="0" y="1823545"/>
                  <a:pt x="0" y="1174749"/>
                </a:cubicBezTo>
                <a:cubicBezTo>
                  <a:pt x="0" y="525953"/>
                  <a:pt x="533061" y="0"/>
                  <a:pt x="1190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5FCD4B52-0C6F-483B-97C3-4BE6405452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000" y="990600"/>
            <a:ext cx="4945380" cy="2349500"/>
          </a:xfrm>
          <a:custGeom>
            <a:avLst/>
            <a:gdLst>
              <a:gd name="connsiteX0" fmla="*/ 452561 w 4945380"/>
              <a:gd name="connsiteY0" fmla="*/ 0 h 2349500"/>
              <a:gd name="connsiteX1" fmla="*/ 4492819 w 4945380"/>
              <a:gd name="connsiteY1" fmla="*/ 0 h 2349500"/>
              <a:gd name="connsiteX2" fmla="*/ 4945380 w 4945380"/>
              <a:gd name="connsiteY2" fmla="*/ 452561 h 2349500"/>
              <a:gd name="connsiteX3" fmla="*/ 4945380 w 4945380"/>
              <a:gd name="connsiteY3" fmla="*/ 1896939 h 2349500"/>
              <a:gd name="connsiteX4" fmla="*/ 4492819 w 4945380"/>
              <a:gd name="connsiteY4" fmla="*/ 2349500 h 2349500"/>
              <a:gd name="connsiteX5" fmla="*/ 452561 w 4945380"/>
              <a:gd name="connsiteY5" fmla="*/ 2349500 h 2349500"/>
              <a:gd name="connsiteX6" fmla="*/ 0 w 4945380"/>
              <a:gd name="connsiteY6" fmla="*/ 1896939 h 2349500"/>
              <a:gd name="connsiteX7" fmla="*/ 0 w 4945380"/>
              <a:gd name="connsiteY7" fmla="*/ 452561 h 2349500"/>
              <a:gd name="connsiteX8" fmla="*/ 452561 w 4945380"/>
              <a:gd name="connsiteY8" fmla="*/ 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5380" h="2349500">
                <a:moveTo>
                  <a:pt x="452561" y="0"/>
                </a:moveTo>
                <a:lnTo>
                  <a:pt x="4492819" y="0"/>
                </a:lnTo>
                <a:cubicBezTo>
                  <a:pt x="4742762" y="0"/>
                  <a:pt x="4945380" y="202618"/>
                  <a:pt x="4945380" y="452561"/>
                </a:cubicBezTo>
                <a:lnTo>
                  <a:pt x="4945380" y="1896939"/>
                </a:lnTo>
                <a:cubicBezTo>
                  <a:pt x="4945380" y="2146882"/>
                  <a:pt x="4742762" y="2349500"/>
                  <a:pt x="4492819" y="2349500"/>
                </a:cubicBezTo>
                <a:lnTo>
                  <a:pt x="452561" y="2349500"/>
                </a:lnTo>
                <a:cubicBezTo>
                  <a:pt x="202618" y="2349500"/>
                  <a:pt x="0" y="2146882"/>
                  <a:pt x="0" y="1896939"/>
                </a:cubicBezTo>
                <a:lnTo>
                  <a:pt x="0" y="452561"/>
                </a:lnTo>
                <a:cubicBezTo>
                  <a:pt x="0" y="202618"/>
                  <a:pt x="202618" y="0"/>
                  <a:pt x="4525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278DA719-ACFD-4521-B0C7-948DF79CDD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0" y="3517901"/>
            <a:ext cx="2381250" cy="2349500"/>
          </a:xfrm>
          <a:custGeom>
            <a:avLst/>
            <a:gdLst>
              <a:gd name="connsiteX0" fmla="*/ 452561 w 2381250"/>
              <a:gd name="connsiteY0" fmla="*/ 0 h 2349500"/>
              <a:gd name="connsiteX1" fmla="*/ 1928689 w 2381250"/>
              <a:gd name="connsiteY1" fmla="*/ 0 h 2349500"/>
              <a:gd name="connsiteX2" fmla="*/ 2381250 w 2381250"/>
              <a:gd name="connsiteY2" fmla="*/ 452561 h 2349500"/>
              <a:gd name="connsiteX3" fmla="*/ 2381250 w 2381250"/>
              <a:gd name="connsiteY3" fmla="*/ 1896939 h 2349500"/>
              <a:gd name="connsiteX4" fmla="*/ 1928689 w 2381250"/>
              <a:gd name="connsiteY4" fmla="*/ 2349500 h 2349500"/>
              <a:gd name="connsiteX5" fmla="*/ 452561 w 2381250"/>
              <a:gd name="connsiteY5" fmla="*/ 2349500 h 2349500"/>
              <a:gd name="connsiteX6" fmla="*/ 0 w 2381250"/>
              <a:gd name="connsiteY6" fmla="*/ 1896939 h 2349500"/>
              <a:gd name="connsiteX7" fmla="*/ 0 w 2381250"/>
              <a:gd name="connsiteY7" fmla="*/ 452561 h 2349500"/>
              <a:gd name="connsiteX8" fmla="*/ 452561 w 2381250"/>
              <a:gd name="connsiteY8" fmla="*/ 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0" h="2349500">
                <a:moveTo>
                  <a:pt x="452561" y="0"/>
                </a:moveTo>
                <a:lnTo>
                  <a:pt x="1928689" y="0"/>
                </a:lnTo>
                <a:cubicBezTo>
                  <a:pt x="2178632" y="0"/>
                  <a:pt x="2381250" y="202618"/>
                  <a:pt x="2381250" y="452561"/>
                </a:cubicBezTo>
                <a:lnTo>
                  <a:pt x="2381250" y="1896939"/>
                </a:lnTo>
                <a:cubicBezTo>
                  <a:pt x="2381250" y="2146882"/>
                  <a:pt x="2178632" y="2349500"/>
                  <a:pt x="1928689" y="2349500"/>
                </a:cubicBezTo>
                <a:lnTo>
                  <a:pt x="452561" y="2349500"/>
                </a:lnTo>
                <a:cubicBezTo>
                  <a:pt x="202618" y="2349500"/>
                  <a:pt x="0" y="2146882"/>
                  <a:pt x="0" y="1896939"/>
                </a:cubicBezTo>
                <a:lnTo>
                  <a:pt x="0" y="452561"/>
                </a:lnTo>
                <a:cubicBezTo>
                  <a:pt x="0" y="202618"/>
                  <a:pt x="202618" y="0"/>
                  <a:pt x="4525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0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1CF2AA-78E2-497B-A68B-7C0681FD11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4080" y="1201784"/>
            <a:ext cx="5303520" cy="3248297"/>
          </a:xfrm>
          <a:custGeom>
            <a:avLst/>
            <a:gdLst>
              <a:gd name="connsiteX0" fmla="*/ 0 w 5303520"/>
              <a:gd name="connsiteY0" fmla="*/ 0 h 3248297"/>
              <a:gd name="connsiteX1" fmla="*/ 5303520 w 5303520"/>
              <a:gd name="connsiteY1" fmla="*/ 0 h 3248297"/>
              <a:gd name="connsiteX2" fmla="*/ 5303520 w 5303520"/>
              <a:gd name="connsiteY2" fmla="*/ 3248297 h 3248297"/>
              <a:gd name="connsiteX3" fmla="*/ 0 w 5303520"/>
              <a:gd name="connsiteY3" fmla="*/ 3248297 h 324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520" h="3248297">
                <a:moveTo>
                  <a:pt x="0" y="0"/>
                </a:moveTo>
                <a:lnTo>
                  <a:pt x="5303520" y="0"/>
                </a:lnTo>
                <a:lnTo>
                  <a:pt x="5303520" y="3248297"/>
                </a:lnTo>
                <a:lnTo>
                  <a:pt x="0" y="3248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9AC16CE-BF12-407A-B713-4CB3D4478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450" y="3184525"/>
            <a:ext cx="1231900" cy="1231900"/>
          </a:xfrm>
          <a:custGeom>
            <a:avLst/>
            <a:gdLst>
              <a:gd name="connsiteX0" fmla="*/ 615950 w 1231900"/>
              <a:gd name="connsiteY0" fmla="*/ 0 h 1231900"/>
              <a:gd name="connsiteX1" fmla="*/ 1231900 w 1231900"/>
              <a:gd name="connsiteY1" fmla="*/ 615950 h 1231900"/>
              <a:gd name="connsiteX2" fmla="*/ 615950 w 1231900"/>
              <a:gd name="connsiteY2" fmla="*/ 1231900 h 1231900"/>
              <a:gd name="connsiteX3" fmla="*/ 0 w 1231900"/>
              <a:gd name="connsiteY3" fmla="*/ 615950 h 1231900"/>
              <a:gd name="connsiteX4" fmla="*/ 615950 w 1231900"/>
              <a:gd name="connsiteY4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900" h="1231900">
                <a:moveTo>
                  <a:pt x="615950" y="0"/>
                </a:moveTo>
                <a:cubicBezTo>
                  <a:pt x="956130" y="0"/>
                  <a:pt x="1231900" y="275770"/>
                  <a:pt x="1231900" y="615950"/>
                </a:cubicBezTo>
                <a:cubicBezTo>
                  <a:pt x="1231900" y="956130"/>
                  <a:pt x="956130" y="1231900"/>
                  <a:pt x="615950" y="1231900"/>
                </a:cubicBezTo>
                <a:cubicBezTo>
                  <a:pt x="275770" y="1231900"/>
                  <a:pt x="0" y="956130"/>
                  <a:pt x="0" y="615950"/>
                </a:cubicBezTo>
                <a:cubicBezTo>
                  <a:pt x="0" y="275770"/>
                  <a:pt x="275770" y="0"/>
                  <a:pt x="615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857D13EE-62D1-4FE6-A168-CEE22586FE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17750" y="3184525"/>
            <a:ext cx="1231900" cy="1231900"/>
          </a:xfrm>
          <a:custGeom>
            <a:avLst/>
            <a:gdLst>
              <a:gd name="connsiteX0" fmla="*/ 615950 w 1231900"/>
              <a:gd name="connsiteY0" fmla="*/ 0 h 1231900"/>
              <a:gd name="connsiteX1" fmla="*/ 1231900 w 1231900"/>
              <a:gd name="connsiteY1" fmla="*/ 615950 h 1231900"/>
              <a:gd name="connsiteX2" fmla="*/ 615950 w 1231900"/>
              <a:gd name="connsiteY2" fmla="*/ 1231900 h 1231900"/>
              <a:gd name="connsiteX3" fmla="*/ 0 w 1231900"/>
              <a:gd name="connsiteY3" fmla="*/ 615950 h 1231900"/>
              <a:gd name="connsiteX4" fmla="*/ 615950 w 1231900"/>
              <a:gd name="connsiteY4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900" h="1231900">
                <a:moveTo>
                  <a:pt x="615950" y="0"/>
                </a:moveTo>
                <a:cubicBezTo>
                  <a:pt x="956130" y="0"/>
                  <a:pt x="1231900" y="275770"/>
                  <a:pt x="1231900" y="615950"/>
                </a:cubicBezTo>
                <a:cubicBezTo>
                  <a:pt x="1231900" y="956130"/>
                  <a:pt x="956130" y="1231900"/>
                  <a:pt x="615950" y="1231900"/>
                </a:cubicBezTo>
                <a:cubicBezTo>
                  <a:pt x="275770" y="1231900"/>
                  <a:pt x="0" y="956130"/>
                  <a:pt x="0" y="615950"/>
                </a:cubicBezTo>
                <a:cubicBezTo>
                  <a:pt x="0" y="275770"/>
                  <a:pt x="275770" y="0"/>
                  <a:pt x="615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6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73E14DD4-EAF8-48F0-872C-052A3BEDBC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150" y="1123406"/>
            <a:ext cx="3348038" cy="4537165"/>
          </a:xfrm>
          <a:custGeom>
            <a:avLst/>
            <a:gdLst>
              <a:gd name="connsiteX0" fmla="*/ 0 w 3348038"/>
              <a:gd name="connsiteY0" fmla="*/ 0 h 4537165"/>
              <a:gd name="connsiteX1" fmla="*/ 3348038 w 3348038"/>
              <a:gd name="connsiteY1" fmla="*/ 0 h 4537165"/>
              <a:gd name="connsiteX2" fmla="*/ 3348038 w 3348038"/>
              <a:gd name="connsiteY2" fmla="*/ 4537165 h 4537165"/>
              <a:gd name="connsiteX3" fmla="*/ 0 w 3348038"/>
              <a:gd name="connsiteY3" fmla="*/ 4537165 h 453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8038" h="4537165">
                <a:moveTo>
                  <a:pt x="0" y="0"/>
                </a:moveTo>
                <a:lnTo>
                  <a:pt x="3348038" y="0"/>
                </a:lnTo>
                <a:lnTo>
                  <a:pt x="3348038" y="4537165"/>
                </a:lnTo>
                <a:lnTo>
                  <a:pt x="0" y="45371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6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A6BB59A2-D419-4F68-ACE4-A6CFB41D0F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6350" y="0"/>
            <a:ext cx="2947988" cy="4410075"/>
          </a:xfrm>
          <a:custGeom>
            <a:avLst/>
            <a:gdLst>
              <a:gd name="connsiteX0" fmla="*/ 0 w 2947988"/>
              <a:gd name="connsiteY0" fmla="*/ 0 h 4410075"/>
              <a:gd name="connsiteX1" fmla="*/ 2947988 w 2947988"/>
              <a:gd name="connsiteY1" fmla="*/ 0 h 4410075"/>
              <a:gd name="connsiteX2" fmla="*/ 2947988 w 2947988"/>
              <a:gd name="connsiteY2" fmla="*/ 4023505 h 4410075"/>
              <a:gd name="connsiteX3" fmla="*/ 2561418 w 2947988"/>
              <a:gd name="connsiteY3" fmla="*/ 4410075 h 4410075"/>
              <a:gd name="connsiteX4" fmla="*/ 386570 w 2947988"/>
              <a:gd name="connsiteY4" fmla="*/ 4410075 h 4410075"/>
              <a:gd name="connsiteX5" fmla="*/ 0 w 2947988"/>
              <a:gd name="connsiteY5" fmla="*/ 4023505 h 44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988" h="4410075">
                <a:moveTo>
                  <a:pt x="0" y="0"/>
                </a:moveTo>
                <a:lnTo>
                  <a:pt x="2947988" y="0"/>
                </a:lnTo>
                <a:lnTo>
                  <a:pt x="2947988" y="4023505"/>
                </a:lnTo>
                <a:cubicBezTo>
                  <a:pt x="2947988" y="4237002"/>
                  <a:pt x="2774915" y="4410075"/>
                  <a:pt x="2561418" y="4410075"/>
                </a:cubicBezTo>
                <a:lnTo>
                  <a:pt x="386570" y="4410075"/>
                </a:lnTo>
                <a:cubicBezTo>
                  <a:pt x="173073" y="4410075"/>
                  <a:pt x="0" y="4237002"/>
                  <a:pt x="0" y="40235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D3972DA-5137-4A55-86D6-8CD7FA6FA3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4648200"/>
            <a:ext cx="2947988" cy="2209800"/>
          </a:xfrm>
          <a:custGeom>
            <a:avLst/>
            <a:gdLst>
              <a:gd name="connsiteX0" fmla="*/ 394538 w 2947988"/>
              <a:gd name="connsiteY0" fmla="*/ 0 h 2209800"/>
              <a:gd name="connsiteX1" fmla="*/ 2553450 w 2947988"/>
              <a:gd name="connsiteY1" fmla="*/ 0 h 2209800"/>
              <a:gd name="connsiteX2" fmla="*/ 2947988 w 2947988"/>
              <a:gd name="connsiteY2" fmla="*/ 394538 h 2209800"/>
              <a:gd name="connsiteX3" fmla="*/ 2947988 w 2947988"/>
              <a:gd name="connsiteY3" fmla="*/ 2209800 h 2209800"/>
              <a:gd name="connsiteX4" fmla="*/ 0 w 2947988"/>
              <a:gd name="connsiteY4" fmla="*/ 2209800 h 2209800"/>
              <a:gd name="connsiteX5" fmla="*/ 0 w 2947988"/>
              <a:gd name="connsiteY5" fmla="*/ 394538 h 2209800"/>
              <a:gd name="connsiteX6" fmla="*/ 394538 w 2947988"/>
              <a:gd name="connsiteY6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7988" h="2209800">
                <a:moveTo>
                  <a:pt x="394538" y="0"/>
                </a:moveTo>
                <a:lnTo>
                  <a:pt x="2553450" y="0"/>
                </a:lnTo>
                <a:cubicBezTo>
                  <a:pt x="2771347" y="0"/>
                  <a:pt x="2947988" y="176641"/>
                  <a:pt x="2947988" y="394538"/>
                </a:cubicBezTo>
                <a:lnTo>
                  <a:pt x="2947988" y="2209800"/>
                </a:lnTo>
                <a:lnTo>
                  <a:pt x="0" y="2209800"/>
                </a:lnTo>
                <a:lnTo>
                  <a:pt x="0" y="394538"/>
                </a:lnTo>
                <a:cubicBezTo>
                  <a:pt x="0" y="176641"/>
                  <a:pt x="176641" y="0"/>
                  <a:pt x="3945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7ED8F78-6C98-42A7-BD98-BD6892BA5A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67900" y="0"/>
            <a:ext cx="2324100" cy="2190750"/>
          </a:xfrm>
          <a:custGeom>
            <a:avLst/>
            <a:gdLst>
              <a:gd name="connsiteX0" fmla="*/ 0 w 2324100"/>
              <a:gd name="connsiteY0" fmla="*/ 0 h 2190750"/>
              <a:gd name="connsiteX1" fmla="*/ 2324100 w 2324100"/>
              <a:gd name="connsiteY1" fmla="*/ 0 h 2190750"/>
              <a:gd name="connsiteX2" fmla="*/ 2324100 w 2324100"/>
              <a:gd name="connsiteY2" fmla="*/ 2190750 h 2190750"/>
              <a:gd name="connsiteX3" fmla="*/ 365132 w 2324100"/>
              <a:gd name="connsiteY3" fmla="*/ 2190750 h 2190750"/>
              <a:gd name="connsiteX4" fmla="*/ 0 w 2324100"/>
              <a:gd name="connsiteY4" fmla="*/ 1825618 h 21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2190750">
                <a:moveTo>
                  <a:pt x="0" y="0"/>
                </a:moveTo>
                <a:lnTo>
                  <a:pt x="2324100" y="0"/>
                </a:lnTo>
                <a:lnTo>
                  <a:pt x="2324100" y="2190750"/>
                </a:lnTo>
                <a:lnTo>
                  <a:pt x="365132" y="2190750"/>
                </a:lnTo>
                <a:cubicBezTo>
                  <a:pt x="163475" y="2190750"/>
                  <a:pt x="0" y="2027275"/>
                  <a:pt x="0" y="18256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8EA694A-3143-4A3E-A4E0-DCBE45380C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5850" y="2967038"/>
            <a:ext cx="1238250" cy="1238250"/>
          </a:xfrm>
          <a:custGeom>
            <a:avLst/>
            <a:gdLst>
              <a:gd name="connsiteX0" fmla="*/ 619125 w 1238250"/>
              <a:gd name="connsiteY0" fmla="*/ 0 h 1238250"/>
              <a:gd name="connsiteX1" fmla="*/ 1238250 w 1238250"/>
              <a:gd name="connsiteY1" fmla="*/ 619125 h 1238250"/>
              <a:gd name="connsiteX2" fmla="*/ 619125 w 1238250"/>
              <a:gd name="connsiteY2" fmla="*/ 1238250 h 1238250"/>
              <a:gd name="connsiteX3" fmla="*/ 0 w 1238250"/>
              <a:gd name="connsiteY3" fmla="*/ 619125 h 1238250"/>
              <a:gd name="connsiteX4" fmla="*/ 619125 w 1238250"/>
              <a:gd name="connsiteY4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238250">
                <a:moveTo>
                  <a:pt x="619125" y="0"/>
                </a:moveTo>
                <a:cubicBezTo>
                  <a:pt x="961058" y="0"/>
                  <a:pt x="1238250" y="277192"/>
                  <a:pt x="1238250" y="619125"/>
                </a:cubicBezTo>
                <a:cubicBezTo>
                  <a:pt x="1238250" y="961058"/>
                  <a:pt x="961058" y="1238250"/>
                  <a:pt x="619125" y="1238250"/>
                </a:cubicBezTo>
                <a:cubicBezTo>
                  <a:pt x="277192" y="1238250"/>
                  <a:pt x="0" y="961058"/>
                  <a:pt x="0" y="619125"/>
                </a:cubicBezTo>
                <a:cubicBezTo>
                  <a:pt x="0" y="277192"/>
                  <a:pt x="277192" y="0"/>
                  <a:pt x="619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A56715AA-BA73-438A-853C-76AAA822B1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6975" y="2967038"/>
            <a:ext cx="1238250" cy="1238250"/>
          </a:xfrm>
          <a:custGeom>
            <a:avLst/>
            <a:gdLst>
              <a:gd name="connsiteX0" fmla="*/ 619125 w 1238250"/>
              <a:gd name="connsiteY0" fmla="*/ 0 h 1238250"/>
              <a:gd name="connsiteX1" fmla="*/ 1238250 w 1238250"/>
              <a:gd name="connsiteY1" fmla="*/ 619125 h 1238250"/>
              <a:gd name="connsiteX2" fmla="*/ 619125 w 1238250"/>
              <a:gd name="connsiteY2" fmla="*/ 1238250 h 1238250"/>
              <a:gd name="connsiteX3" fmla="*/ 0 w 1238250"/>
              <a:gd name="connsiteY3" fmla="*/ 619125 h 1238250"/>
              <a:gd name="connsiteX4" fmla="*/ 619125 w 1238250"/>
              <a:gd name="connsiteY4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0" h="1238250">
                <a:moveTo>
                  <a:pt x="619125" y="0"/>
                </a:moveTo>
                <a:cubicBezTo>
                  <a:pt x="961058" y="0"/>
                  <a:pt x="1238250" y="277192"/>
                  <a:pt x="1238250" y="619125"/>
                </a:cubicBezTo>
                <a:cubicBezTo>
                  <a:pt x="1238250" y="961058"/>
                  <a:pt x="961058" y="1238250"/>
                  <a:pt x="619125" y="1238250"/>
                </a:cubicBezTo>
                <a:cubicBezTo>
                  <a:pt x="277192" y="1238250"/>
                  <a:pt x="0" y="961058"/>
                  <a:pt x="0" y="619125"/>
                </a:cubicBezTo>
                <a:cubicBezTo>
                  <a:pt x="0" y="277192"/>
                  <a:pt x="277192" y="0"/>
                  <a:pt x="619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00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79F83845-95C2-45D8-959B-7C5731A7D8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0521" y="2113280"/>
            <a:ext cx="2245360" cy="2245360"/>
          </a:xfrm>
          <a:custGeom>
            <a:avLst/>
            <a:gdLst>
              <a:gd name="connsiteX0" fmla="*/ 1122680 w 2245360"/>
              <a:gd name="connsiteY0" fmla="*/ 0 h 2245360"/>
              <a:gd name="connsiteX1" fmla="*/ 2245360 w 2245360"/>
              <a:gd name="connsiteY1" fmla="*/ 1122680 h 2245360"/>
              <a:gd name="connsiteX2" fmla="*/ 1122680 w 2245360"/>
              <a:gd name="connsiteY2" fmla="*/ 2245360 h 2245360"/>
              <a:gd name="connsiteX3" fmla="*/ 0 w 2245360"/>
              <a:gd name="connsiteY3" fmla="*/ 1122680 h 2245360"/>
              <a:gd name="connsiteX4" fmla="*/ 1122680 w 2245360"/>
              <a:gd name="connsiteY4" fmla="*/ 0 h 22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360" h="2245360">
                <a:moveTo>
                  <a:pt x="1122680" y="0"/>
                </a:moveTo>
                <a:cubicBezTo>
                  <a:pt x="1742719" y="0"/>
                  <a:pt x="2245360" y="502641"/>
                  <a:pt x="2245360" y="1122680"/>
                </a:cubicBezTo>
                <a:cubicBezTo>
                  <a:pt x="2245360" y="1742719"/>
                  <a:pt x="1742719" y="2245360"/>
                  <a:pt x="1122680" y="2245360"/>
                </a:cubicBezTo>
                <a:cubicBezTo>
                  <a:pt x="502641" y="2245360"/>
                  <a:pt x="0" y="1742719"/>
                  <a:pt x="0" y="1122680"/>
                </a:cubicBezTo>
                <a:cubicBezTo>
                  <a:pt x="0" y="502641"/>
                  <a:pt x="502641" y="0"/>
                  <a:pt x="11226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88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337A38-2BD9-4D9E-AAD2-B38A9C814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2988"/>
            <a:ext cx="8267700" cy="2195512"/>
          </a:xfrm>
          <a:custGeom>
            <a:avLst/>
            <a:gdLst>
              <a:gd name="connsiteX0" fmla="*/ 0 w 8267700"/>
              <a:gd name="connsiteY0" fmla="*/ 0 h 2195512"/>
              <a:gd name="connsiteX1" fmla="*/ 7901774 w 8267700"/>
              <a:gd name="connsiteY1" fmla="*/ 0 h 2195512"/>
              <a:gd name="connsiteX2" fmla="*/ 8267700 w 8267700"/>
              <a:gd name="connsiteY2" fmla="*/ 365926 h 2195512"/>
              <a:gd name="connsiteX3" fmla="*/ 8267700 w 8267700"/>
              <a:gd name="connsiteY3" fmla="*/ 1829586 h 2195512"/>
              <a:gd name="connsiteX4" fmla="*/ 7901774 w 8267700"/>
              <a:gd name="connsiteY4" fmla="*/ 2195512 h 2195512"/>
              <a:gd name="connsiteX5" fmla="*/ 0 w 8267700"/>
              <a:gd name="connsiteY5" fmla="*/ 2195512 h 219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7700" h="2195512">
                <a:moveTo>
                  <a:pt x="0" y="0"/>
                </a:moveTo>
                <a:lnTo>
                  <a:pt x="7901774" y="0"/>
                </a:lnTo>
                <a:cubicBezTo>
                  <a:pt x="8103869" y="0"/>
                  <a:pt x="8267700" y="163831"/>
                  <a:pt x="8267700" y="365926"/>
                </a:cubicBezTo>
                <a:lnTo>
                  <a:pt x="8267700" y="1829586"/>
                </a:lnTo>
                <a:cubicBezTo>
                  <a:pt x="8267700" y="2031681"/>
                  <a:pt x="8103869" y="2195512"/>
                  <a:pt x="7901774" y="2195512"/>
                </a:cubicBezTo>
                <a:lnTo>
                  <a:pt x="0" y="2195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15521651-0A82-44F0-AD82-0AB5826EC4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47100" y="1042988"/>
            <a:ext cx="3644900" cy="2195512"/>
          </a:xfrm>
          <a:custGeom>
            <a:avLst/>
            <a:gdLst>
              <a:gd name="connsiteX0" fmla="*/ 365926 w 3644900"/>
              <a:gd name="connsiteY0" fmla="*/ 0 h 2195512"/>
              <a:gd name="connsiteX1" fmla="*/ 3644900 w 3644900"/>
              <a:gd name="connsiteY1" fmla="*/ 0 h 2195512"/>
              <a:gd name="connsiteX2" fmla="*/ 3644900 w 3644900"/>
              <a:gd name="connsiteY2" fmla="*/ 2195512 h 2195512"/>
              <a:gd name="connsiteX3" fmla="*/ 365926 w 3644900"/>
              <a:gd name="connsiteY3" fmla="*/ 2195512 h 2195512"/>
              <a:gd name="connsiteX4" fmla="*/ 0 w 3644900"/>
              <a:gd name="connsiteY4" fmla="*/ 1829586 h 2195512"/>
              <a:gd name="connsiteX5" fmla="*/ 0 w 3644900"/>
              <a:gd name="connsiteY5" fmla="*/ 365926 h 2195512"/>
              <a:gd name="connsiteX6" fmla="*/ 365926 w 3644900"/>
              <a:gd name="connsiteY6" fmla="*/ 0 h 219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4900" h="2195512">
                <a:moveTo>
                  <a:pt x="365926" y="0"/>
                </a:moveTo>
                <a:lnTo>
                  <a:pt x="3644900" y="0"/>
                </a:lnTo>
                <a:lnTo>
                  <a:pt x="3644900" y="2195512"/>
                </a:lnTo>
                <a:lnTo>
                  <a:pt x="365926" y="2195512"/>
                </a:lnTo>
                <a:cubicBezTo>
                  <a:pt x="163831" y="2195512"/>
                  <a:pt x="0" y="2031681"/>
                  <a:pt x="0" y="1829586"/>
                </a:cubicBezTo>
                <a:lnTo>
                  <a:pt x="0" y="365926"/>
                </a:lnTo>
                <a:cubicBezTo>
                  <a:pt x="0" y="163831"/>
                  <a:pt x="163831" y="0"/>
                  <a:pt x="3659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3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383F8-0222-4830-A48B-50F79C75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2A706-396D-4FEA-AEDD-83766D6D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59566-A767-46D0-9BAD-3B3DF26A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C909-11FE-4248-932A-ABEA0FC1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2351B-17EA-4897-9BE1-874B7AFE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39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E6D90-915D-404E-BE72-1A31BB7C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5AACE4-FB2B-45C4-A802-171B36E5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517952-E059-4FF1-990B-1EA4EABF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0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128B84FF-FFEB-488E-9861-924EF5D670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4713" y="4029075"/>
            <a:ext cx="942976" cy="942976"/>
          </a:xfrm>
          <a:custGeom>
            <a:avLst/>
            <a:gdLst>
              <a:gd name="connsiteX0" fmla="*/ 471488 w 942976"/>
              <a:gd name="connsiteY0" fmla="*/ 0 h 942976"/>
              <a:gd name="connsiteX1" fmla="*/ 942976 w 942976"/>
              <a:gd name="connsiteY1" fmla="*/ 471488 h 942976"/>
              <a:gd name="connsiteX2" fmla="*/ 471488 w 942976"/>
              <a:gd name="connsiteY2" fmla="*/ 942976 h 942976"/>
              <a:gd name="connsiteX3" fmla="*/ 0 w 942976"/>
              <a:gd name="connsiteY3" fmla="*/ 471488 h 942976"/>
              <a:gd name="connsiteX4" fmla="*/ 471488 w 942976"/>
              <a:gd name="connsiteY4" fmla="*/ 0 h 94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976" h="942976">
                <a:moveTo>
                  <a:pt x="471488" y="0"/>
                </a:moveTo>
                <a:cubicBezTo>
                  <a:pt x="731884" y="0"/>
                  <a:pt x="942976" y="211092"/>
                  <a:pt x="942976" y="471488"/>
                </a:cubicBezTo>
                <a:cubicBezTo>
                  <a:pt x="942976" y="731884"/>
                  <a:pt x="731884" y="942976"/>
                  <a:pt x="471488" y="942976"/>
                </a:cubicBezTo>
                <a:cubicBezTo>
                  <a:pt x="211092" y="942976"/>
                  <a:pt x="0" y="731884"/>
                  <a:pt x="0" y="471488"/>
                </a:cubicBezTo>
                <a:cubicBezTo>
                  <a:pt x="0" y="211092"/>
                  <a:pt x="211092" y="0"/>
                  <a:pt x="471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8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C3810B4-8ED3-4BDC-8CBF-9D6E0A5956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1100" y="1112131"/>
            <a:ext cx="2209800" cy="4557149"/>
          </a:xfrm>
          <a:custGeom>
            <a:avLst/>
            <a:gdLst>
              <a:gd name="connsiteX0" fmla="*/ 223521 w 2209800"/>
              <a:gd name="connsiteY0" fmla="*/ 0 h 4557149"/>
              <a:gd name="connsiteX1" fmla="*/ 1986279 w 2209800"/>
              <a:gd name="connsiteY1" fmla="*/ 0 h 4557149"/>
              <a:gd name="connsiteX2" fmla="*/ 2209800 w 2209800"/>
              <a:gd name="connsiteY2" fmla="*/ 223521 h 4557149"/>
              <a:gd name="connsiteX3" fmla="*/ 2209800 w 2209800"/>
              <a:gd name="connsiteY3" fmla="*/ 4333628 h 4557149"/>
              <a:gd name="connsiteX4" fmla="*/ 1986279 w 2209800"/>
              <a:gd name="connsiteY4" fmla="*/ 4557149 h 4557149"/>
              <a:gd name="connsiteX5" fmla="*/ 223521 w 2209800"/>
              <a:gd name="connsiteY5" fmla="*/ 4557149 h 4557149"/>
              <a:gd name="connsiteX6" fmla="*/ 0 w 2209800"/>
              <a:gd name="connsiteY6" fmla="*/ 4333628 h 4557149"/>
              <a:gd name="connsiteX7" fmla="*/ 0 w 2209800"/>
              <a:gd name="connsiteY7" fmla="*/ 223521 h 4557149"/>
              <a:gd name="connsiteX8" fmla="*/ 223521 w 2209800"/>
              <a:gd name="connsiteY8" fmla="*/ 0 h 455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800" h="4557149">
                <a:moveTo>
                  <a:pt x="223521" y="0"/>
                </a:moveTo>
                <a:lnTo>
                  <a:pt x="1986279" y="0"/>
                </a:lnTo>
                <a:cubicBezTo>
                  <a:pt x="2109726" y="0"/>
                  <a:pt x="2209800" y="100074"/>
                  <a:pt x="2209800" y="223521"/>
                </a:cubicBezTo>
                <a:lnTo>
                  <a:pt x="2209800" y="4333628"/>
                </a:lnTo>
                <a:cubicBezTo>
                  <a:pt x="2209800" y="4457075"/>
                  <a:pt x="2109726" y="4557149"/>
                  <a:pt x="1986279" y="4557149"/>
                </a:cubicBezTo>
                <a:lnTo>
                  <a:pt x="223521" y="4557149"/>
                </a:lnTo>
                <a:cubicBezTo>
                  <a:pt x="100074" y="4557149"/>
                  <a:pt x="0" y="4457075"/>
                  <a:pt x="0" y="4333628"/>
                </a:cubicBezTo>
                <a:lnTo>
                  <a:pt x="0" y="223521"/>
                </a:lnTo>
                <a:cubicBezTo>
                  <a:pt x="0" y="100074"/>
                  <a:pt x="100074" y="0"/>
                  <a:pt x="2235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75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BD9A5E06-6FD8-4AAA-A4AD-AE3938F2F6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BD9A5E06-6FD8-4AAA-A4AD-AE3938F2F6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E8D8299C-2F91-47FC-A8B0-6A82005379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91513" y="3609975"/>
            <a:ext cx="1152526" cy="1152526"/>
          </a:xfrm>
          <a:custGeom>
            <a:avLst/>
            <a:gdLst>
              <a:gd name="connsiteX0" fmla="*/ 576263 w 1152526"/>
              <a:gd name="connsiteY0" fmla="*/ 0 h 1152526"/>
              <a:gd name="connsiteX1" fmla="*/ 1152526 w 1152526"/>
              <a:gd name="connsiteY1" fmla="*/ 576263 h 1152526"/>
              <a:gd name="connsiteX2" fmla="*/ 576263 w 1152526"/>
              <a:gd name="connsiteY2" fmla="*/ 1152526 h 1152526"/>
              <a:gd name="connsiteX3" fmla="*/ 0 w 1152526"/>
              <a:gd name="connsiteY3" fmla="*/ 576263 h 1152526"/>
              <a:gd name="connsiteX4" fmla="*/ 576263 w 1152526"/>
              <a:gd name="connsiteY4" fmla="*/ 0 h 11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6" h="1152526">
                <a:moveTo>
                  <a:pt x="576263" y="0"/>
                </a:moveTo>
                <a:cubicBezTo>
                  <a:pt x="894524" y="0"/>
                  <a:pt x="1152526" y="258002"/>
                  <a:pt x="1152526" y="576263"/>
                </a:cubicBezTo>
                <a:cubicBezTo>
                  <a:pt x="1152526" y="894524"/>
                  <a:pt x="894524" y="1152526"/>
                  <a:pt x="576263" y="1152526"/>
                </a:cubicBezTo>
                <a:cubicBezTo>
                  <a:pt x="258002" y="1152526"/>
                  <a:pt x="0" y="894524"/>
                  <a:pt x="0" y="576263"/>
                </a:cubicBezTo>
                <a:cubicBezTo>
                  <a:pt x="0" y="258002"/>
                  <a:pt x="258002" y="0"/>
                  <a:pt x="5762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1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933454BC-69E2-48DB-B2FF-52E609CC4E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752476"/>
            <a:ext cx="5081588" cy="6105525"/>
          </a:xfrm>
          <a:custGeom>
            <a:avLst/>
            <a:gdLst>
              <a:gd name="connsiteX0" fmla="*/ 1749165 w 5081588"/>
              <a:gd name="connsiteY0" fmla="*/ 3811905 h 6105525"/>
              <a:gd name="connsiteX1" fmla="*/ 4114307 w 5081588"/>
              <a:gd name="connsiteY1" fmla="*/ 3811905 h 6105525"/>
              <a:gd name="connsiteX2" fmla="*/ 4317476 w 5081588"/>
              <a:gd name="connsiteY2" fmla="*/ 4015074 h 6105525"/>
              <a:gd name="connsiteX3" fmla="*/ 4317476 w 5081588"/>
              <a:gd name="connsiteY3" fmla="*/ 6105525 h 6105525"/>
              <a:gd name="connsiteX4" fmla="*/ 1545996 w 5081588"/>
              <a:gd name="connsiteY4" fmla="*/ 6105525 h 6105525"/>
              <a:gd name="connsiteX5" fmla="*/ 1545996 w 5081588"/>
              <a:gd name="connsiteY5" fmla="*/ 4015074 h 6105525"/>
              <a:gd name="connsiteX6" fmla="*/ 1749165 w 5081588"/>
              <a:gd name="connsiteY6" fmla="*/ 3811905 h 6105525"/>
              <a:gd name="connsiteX7" fmla="*/ 1 w 5081588"/>
              <a:gd name="connsiteY7" fmla="*/ 3811905 h 6105525"/>
              <a:gd name="connsiteX8" fmla="*/ 1192097 w 5081588"/>
              <a:gd name="connsiteY8" fmla="*/ 3811905 h 6105525"/>
              <a:gd name="connsiteX9" fmla="*/ 1395266 w 5081588"/>
              <a:gd name="connsiteY9" fmla="*/ 4015074 h 6105525"/>
              <a:gd name="connsiteX10" fmla="*/ 1395266 w 5081588"/>
              <a:gd name="connsiteY10" fmla="*/ 6105525 h 6105525"/>
              <a:gd name="connsiteX11" fmla="*/ 1 w 5081588"/>
              <a:gd name="connsiteY11" fmla="*/ 6105525 h 6105525"/>
              <a:gd name="connsiteX12" fmla="*/ 3402813 w 5081588"/>
              <a:gd name="connsiteY12" fmla="*/ 995363 h 6105525"/>
              <a:gd name="connsiteX13" fmla="*/ 4745825 w 5081588"/>
              <a:gd name="connsiteY13" fmla="*/ 995363 h 6105525"/>
              <a:gd name="connsiteX14" fmla="*/ 5081588 w 5081588"/>
              <a:gd name="connsiteY14" fmla="*/ 1331126 h 6105525"/>
              <a:gd name="connsiteX15" fmla="*/ 5081588 w 5081588"/>
              <a:gd name="connsiteY15" fmla="*/ 3356762 h 6105525"/>
              <a:gd name="connsiteX16" fmla="*/ 4745825 w 5081588"/>
              <a:gd name="connsiteY16" fmla="*/ 3692525 h 6105525"/>
              <a:gd name="connsiteX17" fmla="*/ 3402813 w 5081588"/>
              <a:gd name="connsiteY17" fmla="*/ 3692525 h 6105525"/>
              <a:gd name="connsiteX18" fmla="*/ 3067050 w 5081588"/>
              <a:gd name="connsiteY18" fmla="*/ 3356762 h 6105525"/>
              <a:gd name="connsiteX19" fmla="*/ 3067050 w 5081588"/>
              <a:gd name="connsiteY19" fmla="*/ 1331126 h 6105525"/>
              <a:gd name="connsiteX20" fmla="*/ 3402813 w 5081588"/>
              <a:gd name="connsiteY20" fmla="*/ 995363 h 6105525"/>
              <a:gd name="connsiteX21" fmla="*/ 0 w 5081588"/>
              <a:gd name="connsiteY21" fmla="*/ 0 h 6105525"/>
              <a:gd name="connsiteX22" fmla="*/ 2640762 w 5081588"/>
              <a:gd name="connsiteY22" fmla="*/ 0 h 6105525"/>
              <a:gd name="connsiteX23" fmla="*/ 2917449 w 5081588"/>
              <a:gd name="connsiteY23" fmla="*/ 276687 h 6105525"/>
              <a:gd name="connsiteX24" fmla="*/ 2917449 w 5081588"/>
              <a:gd name="connsiteY24" fmla="*/ 3415838 h 6105525"/>
              <a:gd name="connsiteX25" fmla="*/ 2640762 w 5081588"/>
              <a:gd name="connsiteY25" fmla="*/ 3692525 h 6105525"/>
              <a:gd name="connsiteX26" fmla="*/ 0 w 5081588"/>
              <a:gd name="connsiteY26" fmla="*/ 3692525 h 610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081588" h="6105525">
                <a:moveTo>
                  <a:pt x="1749165" y="3811905"/>
                </a:moveTo>
                <a:lnTo>
                  <a:pt x="4114307" y="3811905"/>
                </a:lnTo>
                <a:cubicBezTo>
                  <a:pt x="4226514" y="3811905"/>
                  <a:pt x="4317476" y="3902867"/>
                  <a:pt x="4317476" y="4015074"/>
                </a:cubicBezTo>
                <a:lnTo>
                  <a:pt x="4317476" y="6105525"/>
                </a:lnTo>
                <a:lnTo>
                  <a:pt x="1545996" y="6105525"/>
                </a:lnTo>
                <a:lnTo>
                  <a:pt x="1545996" y="4015074"/>
                </a:lnTo>
                <a:cubicBezTo>
                  <a:pt x="1545996" y="3902867"/>
                  <a:pt x="1636958" y="3811905"/>
                  <a:pt x="1749165" y="3811905"/>
                </a:cubicBezTo>
                <a:close/>
                <a:moveTo>
                  <a:pt x="1" y="3811905"/>
                </a:moveTo>
                <a:lnTo>
                  <a:pt x="1192097" y="3811905"/>
                </a:lnTo>
                <a:cubicBezTo>
                  <a:pt x="1304304" y="3811905"/>
                  <a:pt x="1395266" y="3902867"/>
                  <a:pt x="1395266" y="4015074"/>
                </a:cubicBezTo>
                <a:lnTo>
                  <a:pt x="1395266" y="6105525"/>
                </a:lnTo>
                <a:lnTo>
                  <a:pt x="1" y="6105525"/>
                </a:lnTo>
                <a:close/>
                <a:moveTo>
                  <a:pt x="3402813" y="995363"/>
                </a:moveTo>
                <a:lnTo>
                  <a:pt x="4745825" y="995363"/>
                </a:lnTo>
                <a:cubicBezTo>
                  <a:pt x="4931262" y="995363"/>
                  <a:pt x="5081588" y="1145689"/>
                  <a:pt x="5081588" y="1331126"/>
                </a:cubicBezTo>
                <a:lnTo>
                  <a:pt x="5081588" y="3356762"/>
                </a:lnTo>
                <a:cubicBezTo>
                  <a:pt x="5081588" y="3542199"/>
                  <a:pt x="4931262" y="3692525"/>
                  <a:pt x="4745825" y="3692525"/>
                </a:cubicBezTo>
                <a:lnTo>
                  <a:pt x="3402813" y="3692525"/>
                </a:lnTo>
                <a:cubicBezTo>
                  <a:pt x="3217376" y="3692525"/>
                  <a:pt x="3067050" y="3542199"/>
                  <a:pt x="3067050" y="3356762"/>
                </a:cubicBezTo>
                <a:lnTo>
                  <a:pt x="3067050" y="1331126"/>
                </a:lnTo>
                <a:cubicBezTo>
                  <a:pt x="3067050" y="1145689"/>
                  <a:pt x="3217376" y="995363"/>
                  <a:pt x="3402813" y="995363"/>
                </a:cubicBezTo>
                <a:close/>
                <a:moveTo>
                  <a:pt x="0" y="0"/>
                </a:moveTo>
                <a:lnTo>
                  <a:pt x="2640762" y="0"/>
                </a:lnTo>
                <a:cubicBezTo>
                  <a:pt x="2793572" y="0"/>
                  <a:pt x="2917449" y="123877"/>
                  <a:pt x="2917449" y="276687"/>
                </a:cubicBezTo>
                <a:lnTo>
                  <a:pt x="2917449" y="3415838"/>
                </a:lnTo>
                <a:cubicBezTo>
                  <a:pt x="2917449" y="3568648"/>
                  <a:pt x="2793572" y="3692525"/>
                  <a:pt x="2640762" y="3692525"/>
                </a:cubicBezTo>
                <a:lnTo>
                  <a:pt x="0" y="3692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26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FD57CF88-4748-415D-A34D-7EE3D83E1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514475"/>
            <a:ext cx="2573338" cy="2530475"/>
          </a:xfrm>
          <a:custGeom>
            <a:avLst/>
            <a:gdLst>
              <a:gd name="connsiteX0" fmla="*/ 421754 w 2573338"/>
              <a:gd name="connsiteY0" fmla="*/ 0 h 2530475"/>
              <a:gd name="connsiteX1" fmla="*/ 2151584 w 2573338"/>
              <a:gd name="connsiteY1" fmla="*/ 0 h 2530475"/>
              <a:gd name="connsiteX2" fmla="*/ 2573338 w 2573338"/>
              <a:gd name="connsiteY2" fmla="*/ 421754 h 2530475"/>
              <a:gd name="connsiteX3" fmla="*/ 2573338 w 2573338"/>
              <a:gd name="connsiteY3" fmla="*/ 2108721 h 2530475"/>
              <a:gd name="connsiteX4" fmla="*/ 2151584 w 2573338"/>
              <a:gd name="connsiteY4" fmla="*/ 2530475 h 2530475"/>
              <a:gd name="connsiteX5" fmla="*/ 421754 w 2573338"/>
              <a:gd name="connsiteY5" fmla="*/ 2530475 h 2530475"/>
              <a:gd name="connsiteX6" fmla="*/ 0 w 2573338"/>
              <a:gd name="connsiteY6" fmla="*/ 2108721 h 2530475"/>
              <a:gd name="connsiteX7" fmla="*/ 0 w 2573338"/>
              <a:gd name="connsiteY7" fmla="*/ 421754 h 2530475"/>
              <a:gd name="connsiteX8" fmla="*/ 421754 w 2573338"/>
              <a:gd name="connsiteY8" fmla="*/ 0 h 253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3338" h="2530475">
                <a:moveTo>
                  <a:pt x="421754" y="0"/>
                </a:moveTo>
                <a:lnTo>
                  <a:pt x="2151584" y="0"/>
                </a:lnTo>
                <a:cubicBezTo>
                  <a:pt x="2384512" y="0"/>
                  <a:pt x="2573338" y="188826"/>
                  <a:pt x="2573338" y="421754"/>
                </a:cubicBezTo>
                <a:lnTo>
                  <a:pt x="2573338" y="2108721"/>
                </a:lnTo>
                <a:cubicBezTo>
                  <a:pt x="2573338" y="2341649"/>
                  <a:pt x="2384512" y="2530475"/>
                  <a:pt x="2151584" y="2530475"/>
                </a:cubicBezTo>
                <a:lnTo>
                  <a:pt x="421754" y="2530475"/>
                </a:lnTo>
                <a:cubicBezTo>
                  <a:pt x="188826" y="2530475"/>
                  <a:pt x="0" y="2341649"/>
                  <a:pt x="0" y="2108721"/>
                </a:cubicBezTo>
                <a:lnTo>
                  <a:pt x="0" y="421754"/>
                </a:lnTo>
                <a:cubicBezTo>
                  <a:pt x="0" y="188826"/>
                  <a:pt x="188826" y="0"/>
                  <a:pt x="4217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8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31430C4E-E986-4C06-B157-EE8CDA54B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3350" y="892174"/>
            <a:ext cx="1993900" cy="1831975"/>
          </a:xfrm>
          <a:custGeom>
            <a:avLst/>
            <a:gdLst>
              <a:gd name="connsiteX0" fmla="*/ 305335 w 1993900"/>
              <a:gd name="connsiteY0" fmla="*/ 0 h 1831975"/>
              <a:gd name="connsiteX1" fmla="*/ 1688565 w 1993900"/>
              <a:gd name="connsiteY1" fmla="*/ 0 h 1831975"/>
              <a:gd name="connsiteX2" fmla="*/ 1993900 w 1993900"/>
              <a:gd name="connsiteY2" fmla="*/ 305335 h 1831975"/>
              <a:gd name="connsiteX3" fmla="*/ 1993900 w 1993900"/>
              <a:gd name="connsiteY3" fmla="*/ 1526640 h 1831975"/>
              <a:gd name="connsiteX4" fmla="*/ 1688565 w 1993900"/>
              <a:gd name="connsiteY4" fmla="*/ 1831975 h 1831975"/>
              <a:gd name="connsiteX5" fmla="*/ 305335 w 1993900"/>
              <a:gd name="connsiteY5" fmla="*/ 1831975 h 1831975"/>
              <a:gd name="connsiteX6" fmla="*/ 0 w 1993900"/>
              <a:gd name="connsiteY6" fmla="*/ 1526640 h 1831975"/>
              <a:gd name="connsiteX7" fmla="*/ 0 w 1993900"/>
              <a:gd name="connsiteY7" fmla="*/ 305335 h 1831975"/>
              <a:gd name="connsiteX8" fmla="*/ 305335 w 1993900"/>
              <a:gd name="connsiteY8" fmla="*/ 0 h 18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900" h="1831975">
                <a:moveTo>
                  <a:pt x="305335" y="0"/>
                </a:moveTo>
                <a:lnTo>
                  <a:pt x="1688565" y="0"/>
                </a:lnTo>
                <a:cubicBezTo>
                  <a:pt x="1857197" y="0"/>
                  <a:pt x="1993900" y="136703"/>
                  <a:pt x="1993900" y="305335"/>
                </a:cubicBezTo>
                <a:lnTo>
                  <a:pt x="1993900" y="1526640"/>
                </a:lnTo>
                <a:cubicBezTo>
                  <a:pt x="1993900" y="1695272"/>
                  <a:pt x="1857197" y="1831975"/>
                  <a:pt x="1688565" y="1831975"/>
                </a:cubicBezTo>
                <a:lnTo>
                  <a:pt x="305335" y="1831975"/>
                </a:lnTo>
                <a:cubicBezTo>
                  <a:pt x="136703" y="1831975"/>
                  <a:pt x="0" y="1695272"/>
                  <a:pt x="0" y="1526640"/>
                </a:cubicBezTo>
                <a:lnTo>
                  <a:pt x="0" y="305335"/>
                </a:lnTo>
                <a:cubicBezTo>
                  <a:pt x="0" y="136703"/>
                  <a:pt x="136703" y="0"/>
                  <a:pt x="3053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18700033-663F-4EF1-B13C-880F70B9A6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235" y="-9235"/>
            <a:ext cx="4797615" cy="6881379"/>
          </a:xfrm>
          <a:custGeom>
            <a:avLst/>
            <a:gdLst>
              <a:gd name="connsiteX0" fmla="*/ 0 w 4797615"/>
              <a:gd name="connsiteY0" fmla="*/ 0 h 6881379"/>
              <a:gd name="connsiteX1" fmla="*/ 2630807 w 4797615"/>
              <a:gd name="connsiteY1" fmla="*/ 7144 h 6881379"/>
              <a:gd name="connsiteX2" fmla="*/ 3325141 w 4797615"/>
              <a:gd name="connsiteY2" fmla="*/ 772391 h 6881379"/>
              <a:gd name="connsiteX3" fmla="*/ 3449744 w 4797615"/>
              <a:gd name="connsiteY3" fmla="*/ 1769918 h 6881379"/>
              <a:gd name="connsiteX4" fmla="*/ 4196419 w 4797615"/>
              <a:gd name="connsiteY4" fmla="*/ 4587875 h 6881379"/>
              <a:gd name="connsiteX5" fmla="*/ 4599535 w 4797615"/>
              <a:gd name="connsiteY5" fmla="*/ 6881379 h 6881379"/>
              <a:gd name="connsiteX6" fmla="*/ 0 w 4797615"/>
              <a:gd name="connsiteY6" fmla="*/ 6871854 h 688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7615" h="6881379">
                <a:moveTo>
                  <a:pt x="0" y="0"/>
                </a:moveTo>
                <a:lnTo>
                  <a:pt x="2630807" y="7144"/>
                </a:lnTo>
                <a:cubicBezTo>
                  <a:pt x="2899186" y="157451"/>
                  <a:pt x="3188651" y="411920"/>
                  <a:pt x="3325141" y="772391"/>
                </a:cubicBezTo>
                <a:cubicBezTo>
                  <a:pt x="3461631" y="1132862"/>
                  <a:pt x="3447406" y="1219729"/>
                  <a:pt x="3449744" y="1769918"/>
                </a:cubicBezTo>
                <a:cubicBezTo>
                  <a:pt x="3452082" y="2320107"/>
                  <a:pt x="3699987" y="4164590"/>
                  <a:pt x="4196419" y="4587875"/>
                </a:cubicBezTo>
                <a:cubicBezTo>
                  <a:pt x="4692851" y="5011160"/>
                  <a:pt x="5031595" y="5993053"/>
                  <a:pt x="4599535" y="6881379"/>
                </a:cubicBezTo>
                <a:lnTo>
                  <a:pt x="0" y="68718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E91ECB16-3ECF-4F1C-97AB-12994FF6C6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5" y="305435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AADA38B4-2CE2-43CC-B56F-3AAF46A37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6925" y="470027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88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9C7B4C4D-CD70-4F69-954E-1D2974E63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4775200" cy="2412274"/>
          </a:xfrm>
          <a:custGeom>
            <a:avLst/>
            <a:gdLst>
              <a:gd name="connsiteX0" fmla="*/ 0 w 4775200"/>
              <a:gd name="connsiteY0" fmla="*/ 0 h 2412274"/>
              <a:gd name="connsiteX1" fmla="*/ 4775200 w 4775200"/>
              <a:gd name="connsiteY1" fmla="*/ 0 h 2412274"/>
              <a:gd name="connsiteX2" fmla="*/ 4775200 w 4775200"/>
              <a:gd name="connsiteY2" fmla="*/ 2087413 h 2412274"/>
              <a:gd name="connsiteX3" fmla="*/ 4450339 w 4775200"/>
              <a:gd name="connsiteY3" fmla="*/ 2412274 h 2412274"/>
              <a:gd name="connsiteX4" fmla="*/ 324861 w 4775200"/>
              <a:gd name="connsiteY4" fmla="*/ 2412274 h 2412274"/>
              <a:gd name="connsiteX5" fmla="*/ 0 w 4775200"/>
              <a:gd name="connsiteY5" fmla="*/ 2087413 h 241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5200" h="2412274">
                <a:moveTo>
                  <a:pt x="0" y="0"/>
                </a:moveTo>
                <a:lnTo>
                  <a:pt x="4775200" y="0"/>
                </a:lnTo>
                <a:lnTo>
                  <a:pt x="4775200" y="2087413"/>
                </a:lnTo>
                <a:cubicBezTo>
                  <a:pt x="4775200" y="2266829"/>
                  <a:pt x="4629755" y="2412274"/>
                  <a:pt x="4450339" y="2412274"/>
                </a:cubicBezTo>
                <a:lnTo>
                  <a:pt x="324861" y="2412274"/>
                </a:lnTo>
                <a:cubicBezTo>
                  <a:pt x="145445" y="2412274"/>
                  <a:pt x="0" y="2266829"/>
                  <a:pt x="0" y="20874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D41996BE-B776-45E8-B7DE-9562CC4114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78575" y="2571750"/>
            <a:ext cx="2303463" cy="2119313"/>
          </a:xfrm>
          <a:custGeom>
            <a:avLst/>
            <a:gdLst>
              <a:gd name="connsiteX0" fmla="*/ 291321 w 2303463"/>
              <a:gd name="connsiteY0" fmla="*/ 0 h 2119313"/>
              <a:gd name="connsiteX1" fmla="*/ 2012142 w 2303463"/>
              <a:gd name="connsiteY1" fmla="*/ 0 h 2119313"/>
              <a:gd name="connsiteX2" fmla="*/ 2303463 w 2303463"/>
              <a:gd name="connsiteY2" fmla="*/ 291321 h 2119313"/>
              <a:gd name="connsiteX3" fmla="*/ 2303463 w 2303463"/>
              <a:gd name="connsiteY3" fmla="*/ 1827992 h 2119313"/>
              <a:gd name="connsiteX4" fmla="*/ 2012142 w 2303463"/>
              <a:gd name="connsiteY4" fmla="*/ 2119313 h 2119313"/>
              <a:gd name="connsiteX5" fmla="*/ 291321 w 2303463"/>
              <a:gd name="connsiteY5" fmla="*/ 2119313 h 2119313"/>
              <a:gd name="connsiteX6" fmla="*/ 0 w 2303463"/>
              <a:gd name="connsiteY6" fmla="*/ 1827992 h 2119313"/>
              <a:gd name="connsiteX7" fmla="*/ 0 w 2303463"/>
              <a:gd name="connsiteY7" fmla="*/ 291321 h 2119313"/>
              <a:gd name="connsiteX8" fmla="*/ 291321 w 2303463"/>
              <a:gd name="connsiteY8" fmla="*/ 0 h 211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463" h="2119313">
                <a:moveTo>
                  <a:pt x="291321" y="0"/>
                </a:moveTo>
                <a:lnTo>
                  <a:pt x="2012142" y="0"/>
                </a:lnTo>
                <a:cubicBezTo>
                  <a:pt x="2173034" y="0"/>
                  <a:pt x="2303463" y="130429"/>
                  <a:pt x="2303463" y="291321"/>
                </a:cubicBezTo>
                <a:lnTo>
                  <a:pt x="2303463" y="1827992"/>
                </a:lnTo>
                <a:cubicBezTo>
                  <a:pt x="2303463" y="1988884"/>
                  <a:pt x="2173034" y="2119313"/>
                  <a:pt x="2012142" y="2119313"/>
                </a:cubicBezTo>
                <a:lnTo>
                  <a:pt x="291321" y="2119313"/>
                </a:lnTo>
                <a:cubicBezTo>
                  <a:pt x="130429" y="2119313"/>
                  <a:pt x="0" y="1988884"/>
                  <a:pt x="0" y="1827992"/>
                </a:cubicBezTo>
                <a:lnTo>
                  <a:pt x="0" y="291321"/>
                </a:lnTo>
                <a:cubicBezTo>
                  <a:pt x="0" y="130429"/>
                  <a:pt x="130429" y="0"/>
                  <a:pt x="2913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A2A4228-0785-431A-98F7-70673CF5D2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7731" y="2571750"/>
            <a:ext cx="2303463" cy="2119313"/>
          </a:xfrm>
          <a:custGeom>
            <a:avLst/>
            <a:gdLst>
              <a:gd name="connsiteX0" fmla="*/ 291321 w 2303463"/>
              <a:gd name="connsiteY0" fmla="*/ 0 h 2119313"/>
              <a:gd name="connsiteX1" fmla="*/ 2012142 w 2303463"/>
              <a:gd name="connsiteY1" fmla="*/ 0 h 2119313"/>
              <a:gd name="connsiteX2" fmla="*/ 2303463 w 2303463"/>
              <a:gd name="connsiteY2" fmla="*/ 291321 h 2119313"/>
              <a:gd name="connsiteX3" fmla="*/ 2303463 w 2303463"/>
              <a:gd name="connsiteY3" fmla="*/ 1827992 h 2119313"/>
              <a:gd name="connsiteX4" fmla="*/ 2012142 w 2303463"/>
              <a:gd name="connsiteY4" fmla="*/ 2119313 h 2119313"/>
              <a:gd name="connsiteX5" fmla="*/ 291321 w 2303463"/>
              <a:gd name="connsiteY5" fmla="*/ 2119313 h 2119313"/>
              <a:gd name="connsiteX6" fmla="*/ 0 w 2303463"/>
              <a:gd name="connsiteY6" fmla="*/ 1827992 h 2119313"/>
              <a:gd name="connsiteX7" fmla="*/ 0 w 2303463"/>
              <a:gd name="connsiteY7" fmla="*/ 291321 h 2119313"/>
              <a:gd name="connsiteX8" fmla="*/ 291321 w 2303463"/>
              <a:gd name="connsiteY8" fmla="*/ 0 h 211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463" h="2119313">
                <a:moveTo>
                  <a:pt x="291321" y="0"/>
                </a:moveTo>
                <a:lnTo>
                  <a:pt x="2012142" y="0"/>
                </a:lnTo>
                <a:cubicBezTo>
                  <a:pt x="2173034" y="0"/>
                  <a:pt x="2303463" y="130429"/>
                  <a:pt x="2303463" y="291321"/>
                </a:cubicBezTo>
                <a:lnTo>
                  <a:pt x="2303463" y="1827992"/>
                </a:lnTo>
                <a:cubicBezTo>
                  <a:pt x="2303463" y="1988884"/>
                  <a:pt x="2173034" y="2119313"/>
                  <a:pt x="2012142" y="2119313"/>
                </a:cubicBezTo>
                <a:lnTo>
                  <a:pt x="291321" y="2119313"/>
                </a:lnTo>
                <a:cubicBezTo>
                  <a:pt x="130429" y="2119313"/>
                  <a:pt x="0" y="1988884"/>
                  <a:pt x="0" y="1827992"/>
                </a:cubicBezTo>
                <a:lnTo>
                  <a:pt x="0" y="291321"/>
                </a:lnTo>
                <a:cubicBezTo>
                  <a:pt x="0" y="130429"/>
                  <a:pt x="130429" y="0"/>
                  <a:pt x="2913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35AA7-9A35-42F1-AEB3-825EC50E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B61A85-4BB4-4EDD-8C48-71809BC3D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066BC-9412-46F2-BAFC-40A8BFA7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05AAC-AA06-4D98-A6AF-6AB58994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462BF-BB1D-44AF-9107-B37723E9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30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44590CE-B406-4A77-894A-F9A6611A4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58" y="-38100"/>
            <a:ext cx="11744736" cy="6070320"/>
          </a:xfrm>
          <a:custGeom>
            <a:avLst/>
            <a:gdLst>
              <a:gd name="connsiteX0" fmla="*/ 459 w 11744736"/>
              <a:gd name="connsiteY0" fmla="*/ 0 h 6070320"/>
              <a:gd name="connsiteX1" fmla="*/ 11711447 w 11744736"/>
              <a:gd name="connsiteY1" fmla="*/ 39688 h 6070320"/>
              <a:gd name="connsiteX2" fmla="*/ 10820859 w 11744736"/>
              <a:gd name="connsiteY2" fmla="*/ 2565400 h 6070320"/>
              <a:gd name="connsiteX3" fmla="*/ 7514097 w 11744736"/>
              <a:gd name="connsiteY3" fmla="*/ 3051174 h 6070320"/>
              <a:gd name="connsiteX4" fmla="*/ 4991559 w 11744736"/>
              <a:gd name="connsiteY4" fmla="*/ 4432300 h 6070320"/>
              <a:gd name="connsiteX5" fmla="*/ 1760996 w 11744736"/>
              <a:gd name="connsiteY5" fmla="*/ 6053138 h 6070320"/>
              <a:gd name="connsiteX6" fmla="*/ 459 w 11744736"/>
              <a:gd name="connsiteY6" fmla="*/ 5694363 h 6070320"/>
              <a:gd name="connsiteX7" fmla="*/ 459 w 11744736"/>
              <a:gd name="connsiteY7" fmla="*/ 0 h 60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44736" h="6070320">
                <a:moveTo>
                  <a:pt x="459" y="0"/>
                </a:moveTo>
                <a:lnTo>
                  <a:pt x="11711447" y="39688"/>
                </a:lnTo>
                <a:cubicBezTo>
                  <a:pt x="11800347" y="1248304"/>
                  <a:pt x="11773889" y="1814512"/>
                  <a:pt x="10820859" y="2565400"/>
                </a:cubicBezTo>
                <a:cubicBezTo>
                  <a:pt x="9867829" y="3316288"/>
                  <a:pt x="8537504" y="2870198"/>
                  <a:pt x="7514097" y="3051174"/>
                </a:cubicBezTo>
                <a:cubicBezTo>
                  <a:pt x="6490690" y="3232150"/>
                  <a:pt x="5814941" y="3827462"/>
                  <a:pt x="4991559" y="4432300"/>
                </a:cubicBezTo>
                <a:cubicBezTo>
                  <a:pt x="3971855" y="5229754"/>
                  <a:pt x="2928338" y="6003396"/>
                  <a:pt x="1760996" y="6053138"/>
                </a:cubicBezTo>
                <a:cubicBezTo>
                  <a:pt x="902687" y="6139922"/>
                  <a:pt x="406330" y="5879042"/>
                  <a:pt x="459" y="5694363"/>
                </a:cubicBezTo>
                <a:cubicBezTo>
                  <a:pt x="-1129" y="3815292"/>
                  <a:pt x="2047" y="1879071"/>
                  <a:pt x="4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04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2E572E54-DF55-4BBE-A33E-6FF2E73FFE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6883" y="1546320"/>
            <a:ext cx="4818711" cy="4079627"/>
          </a:xfrm>
          <a:custGeom>
            <a:avLst/>
            <a:gdLst>
              <a:gd name="connsiteX0" fmla="*/ 2047977 w 4818711"/>
              <a:gd name="connsiteY0" fmla="*/ 541 h 4079627"/>
              <a:gd name="connsiteX1" fmla="*/ 4810703 w 4818711"/>
              <a:gd name="connsiteY1" fmla="*/ 2111281 h 4079627"/>
              <a:gd name="connsiteX2" fmla="*/ 2710917 w 4818711"/>
              <a:gd name="connsiteY2" fmla="*/ 3987071 h 4079627"/>
              <a:gd name="connsiteX3" fmla="*/ 5817 w 4818711"/>
              <a:gd name="connsiteY3" fmla="*/ 2217961 h 4079627"/>
              <a:gd name="connsiteX4" fmla="*/ 2047977 w 4818711"/>
              <a:gd name="connsiteY4" fmla="*/ 541 h 407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711" h="4079627">
                <a:moveTo>
                  <a:pt x="2047977" y="541"/>
                </a:moveTo>
                <a:cubicBezTo>
                  <a:pt x="3726917" y="-13429"/>
                  <a:pt x="4855788" y="1582326"/>
                  <a:pt x="4810703" y="2111281"/>
                </a:cubicBezTo>
                <a:cubicBezTo>
                  <a:pt x="4952943" y="3676873"/>
                  <a:pt x="3159227" y="3899441"/>
                  <a:pt x="2710917" y="3987071"/>
                </a:cubicBezTo>
                <a:cubicBezTo>
                  <a:pt x="1485367" y="4271551"/>
                  <a:pt x="-108483" y="3959131"/>
                  <a:pt x="5817" y="2217961"/>
                </a:cubicBezTo>
                <a:cubicBezTo>
                  <a:pt x="102337" y="678721"/>
                  <a:pt x="1538707" y="-22319"/>
                  <a:pt x="2047977" y="54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69A50B0-2EE7-4743-8DEF-773DA6D52C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39852" y="3617119"/>
            <a:ext cx="1064794" cy="1081880"/>
          </a:xfrm>
          <a:custGeom>
            <a:avLst/>
            <a:gdLst>
              <a:gd name="connsiteX0" fmla="*/ 532397 w 1064794"/>
              <a:gd name="connsiteY0" fmla="*/ 0 h 1081880"/>
              <a:gd name="connsiteX1" fmla="*/ 1064794 w 1064794"/>
              <a:gd name="connsiteY1" fmla="*/ 540940 h 1081880"/>
              <a:gd name="connsiteX2" fmla="*/ 532397 w 1064794"/>
              <a:gd name="connsiteY2" fmla="*/ 1081880 h 1081880"/>
              <a:gd name="connsiteX3" fmla="*/ 0 w 1064794"/>
              <a:gd name="connsiteY3" fmla="*/ 540940 h 1081880"/>
              <a:gd name="connsiteX4" fmla="*/ 532397 w 1064794"/>
              <a:gd name="connsiteY4" fmla="*/ 0 h 10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794" h="1081880">
                <a:moveTo>
                  <a:pt x="532397" y="0"/>
                </a:moveTo>
                <a:cubicBezTo>
                  <a:pt x="826432" y="0"/>
                  <a:pt x="1064794" y="242187"/>
                  <a:pt x="1064794" y="540940"/>
                </a:cubicBezTo>
                <a:cubicBezTo>
                  <a:pt x="1064794" y="839693"/>
                  <a:pt x="826432" y="1081880"/>
                  <a:pt x="532397" y="1081880"/>
                </a:cubicBezTo>
                <a:cubicBezTo>
                  <a:pt x="238362" y="1081880"/>
                  <a:pt x="0" y="839693"/>
                  <a:pt x="0" y="540940"/>
                </a:cubicBezTo>
                <a:cubicBezTo>
                  <a:pt x="0" y="242187"/>
                  <a:pt x="238362" y="0"/>
                  <a:pt x="5323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FAB85F2-4953-4639-A6EC-8CC7F9326A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3907" y="3617119"/>
            <a:ext cx="1064794" cy="1081880"/>
          </a:xfrm>
          <a:custGeom>
            <a:avLst/>
            <a:gdLst>
              <a:gd name="connsiteX0" fmla="*/ 532397 w 1064794"/>
              <a:gd name="connsiteY0" fmla="*/ 0 h 1081880"/>
              <a:gd name="connsiteX1" fmla="*/ 1064794 w 1064794"/>
              <a:gd name="connsiteY1" fmla="*/ 540940 h 1081880"/>
              <a:gd name="connsiteX2" fmla="*/ 532397 w 1064794"/>
              <a:gd name="connsiteY2" fmla="*/ 1081880 h 1081880"/>
              <a:gd name="connsiteX3" fmla="*/ 0 w 1064794"/>
              <a:gd name="connsiteY3" fmla="*/ 540940 h 1081880"/>
              <a:gd name="connsiteX4" fmla="*/ 532397 w 1064794"/>
              <a:gd name="connsiteY4" fmla="*/ 0 h 108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794" h="1081880">
                <a:moveTo>
                  <a:pt x="532397" y="0"/>
                </a:moveTo>
                <a:cubicBezTo>
                  <a:pt x="826432" y="0"/>
                  <a:pt x="1064794" y="242187"/>
                  <a:pt x="1064794" y="540940"/>
                </a:cubicBezTo>
                <a:cubicBezTo>
                  <a:pt x="1064794" y="839693"/>
                  <a:pt x="826432" y="1081880"/>
                  <a:pt x="532397" y="1081880"/>
                </a:cubicBezTo>
                <a:cubicBezTo>
                  <a:pt x="238362" y="1081880"/>
                  <a:pt x="0" y="839693"/>
                  <a:pt x="0" y="540940"/>
                </a:cubicBezTo>
                <a:cubicBezTo>
                  <a:pt x="0" y="242187"/>
                  <a:pt x="238362" y="0"/>
                  <a:pt x="5323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12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592C707-BE94-4883-8B1E-DF5D9BC679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2821" y="2299856"/>
            <a:ext cx="2190403" cy="2724725"/>
          </a:xfrm>
          <a:custGeom>
            <a:avLst/>
            <a:gdLst>
              <a:gd name="connsiteX0" fmla="*/ 352063 w 2190403"/>
              <a:gd name="connsiteY0" fmla="*/ 0 h 2724725"/>
              <a:gd name="connsiteX1" fmla="*/ 1838340 w 2190403"/>
              <a:gd name="connsiteY1" fmla="*/ 0 h 2724725"/>
              <a:gd name="connsiteX2" fmla="*/ 2190403 w 2190403"/>
              <a:gd name="connsiteY2" fmla="*/ 352063 h 2724725"/>
              <a:gd name="connsiteX3" fmla="*/ 2190403 w 2190403"/>
              <a:gd name="connsiteY3" fmla="*/ 2372662 h 2724725"/>
              <a:gd name="connsiteX4" fmla="*/ 1838340 w 2190403"/>
              <a:gd name="connsiteY4" fmla="*/ 2724725 h 2724725"/>
              <a:gd name="connsiteX5" fmla="*/ 352063 w 2190403"/>
              <a:gd name="connsiteY5" fmla="*/ 2724725 h 2724725"/>
              <a:gd name="connsiteX6" fmla="*/ 0 w 2190403"/>
              <a:gd name="connsiteY6" fmla="*/ 2372662 h 2724725"/>
              <a:gd name="connsiteX7" fmla="*/ 0 w 2190403"/>
              <a:gd name="connsiteY7" fmla="*/ 352063 h 2724725"/>
              <a:gd name="connsiteX8" fmla="*/ 352063 w 2190403"/>
              <a:gd name="connsiteY8" fmla="*/ 0 h 272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0403" h="2724725">
                <a:moveTo>
                  <a:pt x="352063" y="0"/>
                </a:moveTo>
                <a:lnTo>
                  <a:pt x="1838340" y="0"/>
                </a:lnTo>
                <a:cubicBezTo>
                  <a:pt x="2032779" y="0"/>
                  <a:pt x="2190403" y="157624"/>
                  <a:pt x="2190403" y="352063"/>
                </a:cubicBezTo>
                <a:lnTo>
                  <a:pt x="2190403" y="2372662"/>
                </a:lnTo>
                <a:cubicBezTo>
                  <a:pt x="2190403" y="2567101"/>
                  <a:pt x="2032779" y="2724725"/>
                  <a:pt x="1838340" y="2724725"/>
                </a:cubicBezTo>
                <a:lnTo>
                  <a:pt x="352063" y="2724725"/>
                </a:lnTo>
                <a:cubicBezTo>
                  <a:pt x="157624" y="2724725"/>
                  <a:pt x="0" y="2567101"/>
                  <a:pt x="0" y="2372662"/>
                </a:cubicBezTo>
                <a:lnTo>
                  <a:pt x="0" y="352063"/>
                </a:lnTo>
                <a:cubicBezTo>
                  <a:pt x="0" y="157624"/>
                  <a:pt x="157624" y="0"/>
                  <a:pt x="3520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66D7E8C4-5A5A-4994-8997-AA53419FA3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9234" y="1350414"/>
            <a:ext cx="3297381" cy="3297383"/>
          </a:xfrm>
          <a:custGeom>
            <a:avLst/>
            <a:gdLst>
              <a:gd name="connsiteX0" fmla="*/ 355623 w 3297381"/>
              <a:gd name="connsiteY0" fmla="*/ 0 h 3297383"/>
              <a:gd name="connsiteX1" fmla="*/ 2941758 w 3297381"/>
              <a:gd name="connsiteY1" fmla="*/ 0 h 3297383"/>
              <a:gd name="connsiteX2" fmla="*/ 3297381 w 3297381"/>
              <a:gd name="connsiteY2" fmla="*/ 355623 h 3297383"/>
              <a:gd name="connsiteX3" fmla="*/ 3297381 w 3297381"/>
              <a:gd name="connsiteY3" fmla="*/ 2941760 h 3297383"/>
              <a:gd name="connsiteX4" fmla="*/ 2941758 w 3297381"/>
              <a:gd name="connsiteY4" fmla="*/ 3297383 h 3297383"/>
              <a:gd name="connsiteX5" fmla="*/ 355623 w 3297381"/>
              <a:gd name="connsiteY5" fmla="*/ 3297383 h 3297383"/>
              <a:gd name="connsiteX6" fmla="*/ 0 w 3297381"/>
              <a:gd name="connsiteY6" fmla="*/ 2941760 h 3297383"/>
              <a:gd name="connsiteX7" fmla="*/ 0 w 3297381"/>
              <a:gd name="connsiteY7" fmla="*/ 355623 h 3297383"/>
              <a:gd name="connsiteX8" fmla="*/ 355623 w 3297381"/>
              <a:gd name="connsiteY8" fmla="*/ 0 h 329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381" h="3297383">
                <a:moveTo>
                  <a:pt x="355623" y="0"/>
                </a:moveTo>
                <a:lnTo>
                  <a:pt x="2941758" y="0"/>
                </a:lnTo>
                <a:cubicBezTo>
                  <a:pt x="3138163" y="0"/>
                  <a:pt x="3297381" y="159218"/>
                  <a:pt x="3297381" y="355623"/>
                </a:cubicBezTo>
                <a:lnTo>
                  <a:pt x="3297381" y="2941760"/>
                </a:lnTo>
                <a:cubicBezTo>
                  <a:pt x="3297381" y="3138165"/>
                  <a:pt x="3138163" y="3297383"/>
                  <a:pt x="2941758" y="3297383"/>
                </a:cubicBezTo>
                <a:lnTo>
                  <a:pt x="355623" y="3297383"/>
                </a:lnTo>
                <a:cubicBezTo>
                  <a:pt x="159218" y="3297383"/>
                  <a:pt x="0" y="3138165"/>
                  <a:pt x="0" y="2941760"/>
                </a:cubicBezTo>
                <a:lnTo>
                  <a:pt x="0" y="355623"/>
                </a:lnTo>
                <a:cubicBezTo>
                  <a:pt x="0" y="159218"/>
                  <a:pt x="159218" y="0"/>
                  <a:pt x="3556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94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B3BACD62-1422-46F2-808C-D3FB766F7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6765" y="1182255"/>
            <a:ext cx="5781963" cy="4498109"/>
          </a:xfrm>
          <a:custGeom>
            <a:avLst/>
            <a:gdLst>
              <a:gd name="connsiteX0" fmla="*/ 749700 w 5781963"/>
              <a:gd name="connsiteY0" fmla="*/ 0 h 4498109"/>
              <a:gd name="connsiteX1" fmla="*/ 5032263 w 5781963"/>
              <a:gd name="connsiteY1" fmla="*/ 0 h 4498109"/>
              <a:gd name="connsiteX2" fmla="*/ 5781963 w 5781963"/>
              <a:gd name="connsiteY2" fmla="*/ 749700 h 4498109"/>
              <a:gd name="connsiteX3" fmla="*/ 5781963 w 5781963"/>
              <a:gd name="connsiteY3" fmla="*/ 3748409 h 4498109"/>
              <a:gd name="connsiteX4" fmla="*/ 5032263 w 5781963"/>
              <a:gd name="connsiteY4" fmla="*/ 4498109 h 4498109"/>
              <a:gd name="connsiteX5" fmla="*/ 749700 w 5781963"/>
              <a:gd name="connsiteY5" fmla="*/ 4498109 h 4498109"/>
              <a:gd name="connsiteX6" fmla="*/ 0 w 5781963"/>
              <a:gd name="connsiteY6" fmla="*/ 3748409 h 4498109"/>
              <a:gd name="connsiteX7" fmla="*/ 0 w 5781963"/>
              <a:gd name="connsiteY7" fmla="*/ 749700 h 4498109"/>
              <a:gd name="connsiteX8" fmla="*/ 749700 w 5781963"/>
              <a:gd name="connsiteY8" fmla="*/ 0 h 44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1963" h="4498109">
                <a:moveTo>
                  <a:pt x="749700" y="0"/>
                </a:moveTo>
                <a:lnTo>
                  <a:pt x="5032263" y="0"/>
                </a:lnTo>
                <a:cubicBezTo>
                  <a:pt x="5446311" y="0"/>
                  <a:pt x="5781963" y="335652"/>
                  <a:pt x="5781963" y="749700"/>
                </a:cubicBezTo>
                <a:lnTo>
                  <a:pt x="5781963" y="3748409"/>
                </a:lnTo>
                <a:cubicBezTo>
                  <a:pt x="5781963" y="4162457"/>
                  <a:pt x="5446311" y="4498109"/>
                  <a:pt x="5032263" y="4498109"/>
                </a:cubicBezTo>
                <a:lnTo>
                  <a:pt x="749700" y="4498109"/>
                </a:lnTo>
                <a:cubicBezTo>
                  <a:pt x="335652" y="4498109"/>
                  <a:pt x="0" y="4162457"/>
                  <a:pt x="0" y="3748409"/>
                </a:cubicBezTo>
                <a:lnTo>
                  <a:pt x="0" y="749700"/>
                </a:lnTo>
                <a:cubicBezTo>
                  <a:pt x="0" y="335652"/>
                  <a:pt x="335652" y="0"/>
                  <a:pt x="749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55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EDA3D-510F-452A-8B69-C967F393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5F13F-7241-47E1-B4B9-6796E5335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A245E-82CF-4F1A-BEE1-0046FDD7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2DAFD-3566-420F-A954-CF29835C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2826B2-F538-42E4-BB6C-27B35B56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504001-7C92-4365-AC9C-414BCFDD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30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08CE5-A44D-48FD-8914-14865F36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A562B5-82F3-49AB-B3A9-C951F5DD3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A1CC6A-7ED2-4F9D-B44A-D403BE2F1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DD73EA-6D9D-4912-976A-9D7DE24D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6CB854-A3B0-4FA4-9F1C-669B5849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F1927C-53B6-43DA-B733-92C3F56A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61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D8A35-5520-4D86-B117-3AAB764D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0B4460-B1AC-4876-ABC9-D4883068F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79657-0E7E-4BDB-9BF5-E3B1B8A3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DCC9E-E322-4A0A-BC1D-2A9644D3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3943C-C12A-4462-BB2E-C9AB376E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82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1B3FD5-195E-49AD-872D-8FD018727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B8A925-A197-43DB-A400-246FDE410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64C6D-11E5-47A5-80AE-E2B58ADF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76F0E-7B28-40CE-85A1-F69923CD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E637D-B62A-48FE-B130-DE4F327F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2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7408A-26BB-4A1F-8A73-112CE7B9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0D27D-EC57-43D8-9298-87FDE4528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A29CF-B956-4545-93D2-4EA8BA88E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302A40-5336-43F9-9A1D-7EB1132C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CF41DA-B6E2-4C35-B8F5-D9C5B3FD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E7A10-5DBE-409F-B8BC-B2362742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75134-4C7C-4B41-97F7-462B40E9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698F20-8480-4FA2-A9A1-B777DC2A4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8AC4CB-C23F-4F5C-8669-D7B1FD56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386BBA-D3E5-4F64-9D61-35D23B2A8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2EF8C8-36FB-4732-B5CB-C0111C079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F522E0-D46C-4C13-8C3E-15BF4575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F5454E-CC8A-47B9-86D6-747858E3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D54116-4BF1-4738-BA8F-8DC6C1B2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EBF30-63B2-4834-9F01-B0B1D471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D1A388-236E-4134-9BB3-CA1000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0FBDAC-4FE2-42AD-8DF4-46FBDFA2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4B1D7F-8CE9-47E8-BD0C-CC41B469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7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CF3843E8-FC32-4152-8712-AEF6B6ED43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85851"/>
            <a:ext cx="6115050" cy="5772151"/>
          </a:xfrm>
          <a:custGeom>
            <a:avLst/>
            <a:gdLst>
              <a:gd name="connsiteX0" fmla="*/ 1400175 w 6115050"/>
              <a:gd name="connsiteY0" fmla="*/ 0 h 5772151"/>
              <a:gd name="connsiteX1" fmla="*/ 6115050 w 6115050"/>
              <a:gd name="connsiteY1" fmla="*/ 4714876 h 5772151"/>
              <a:gd name="connsiteX2" fmla="*/ 6019261 w 6115050"/>
              <a:gd name="connsiteY2" fmla="*/ 5665087 h 5772151"/>
              <a:gd name="connsiteX3" fmla="*/ 5994551 w 6115050"/>
              <a:gd name="connsiteY3" fmla="*/ 5772151 h 5772151"/>
              <a:gd name="connsiteX4" fmla="*/ 0 w 6115050"/>
              <a:gd name="connsiteY4" fmla="*/ 5772151 h 5772151"/>
              <a:gd name="connsiteX5" fmla="*/ 0 w 6115050"/>
              <a:gd name="connsiteY5" fmla="*/ 211437 h 5772151"/>
              <a:gd name="connsiteX6" fmla="*/ 221854 w 6115050"/>
              <a:gd name="connsiteY6" fmla="*/ 148437 h 5772151"/>
              <a:gd name="connsiteX7" fmla="*/ 1400175 w 6115050"/>
              <a:gd name="connsiteY7" fmla="*/ 0 h 57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5050" h="5772151">
                <a:moveTo>
                  <a:pt x="1400175" y="0"/>
                </a:moveTo>
                <a:cubicBezTo>
                  <a:pt x="4004129" y="0"/>
                  <a:pt x="6115050" y="2110921"/>
                  <a:pt x="6115050" y="4714876"/>
                </a:cubicBezTo>
                <a:cubicBezTo>
                  <a:pt x="6115050" y="5040370"/>
                  <a:pt x="6082067" y="5358160"/>
                  <a:pt x="6019261" y="5665087"/>
                </a:cubicBezTo>
                <a:lnTo>
                  <a:pt x="5994551" y="5772151"/>
                </a:lnTo>
                <a:lnTo>
                  <a:pt x="0" y="5772151"/>
                </a:lnTo>
                <a:lnTo>
                  <a:pt x="0" y="211437"/>
                </a:lnTo>
                <a:lnTo>
                  <a:pt x="221854" y="148437"/>
                </a:lnTo>
                <a:cubicBezTo>
                  <a:pt x="598476" y="51537"/>
                  <a:pt x="993307" y="0"/>
                  <a:pt x="1400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0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71FF006E-8E39-4B3E-AF5A-B17920F14C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4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540F895-10E3-438B-9954-59DD19B188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3585029" cy="5842000"/>
          </a:xfrm>
          <a:custGeom>
            <a:avLst/>
            <a:gdLst>
              <a:gd name="connsiteX0" fmla="*/ 0 w 3585029"/>
              <a:gd name="connsiteY0" fmla="*/ 0 h 5842000"/>
              <a:gd name="connsiteX1" fmla="*/ 2987512 w 3585029"/>
              <a:gd name="connsiteY1" fmla="*/ 0 h 5842000"/>
              <a:gd name="connsiteX2" fmla="*/ 3585029 w 3585029"/>
              <a:gd name="connsiteY2" fmla="*/ 597517 h 5842000"/>
              <a:gd name="connsiteX3" fmla="*/ 3585029 w 3585029"/>
              <a:gd name="connsiteY3" fmla="*/ 5842000 h 5842000"/>
              <a:gd name="connsiteX4" fmla="*/ 0 w 3585029"/>
              <a:gd name="connsiteY4" fmla="*/ 5842000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5029" h="5842000">
                <a:moveTo>
                  <a:pt x="0" y="0"/>
                </a:moveTo>
                <a:lnTo>
                  <a:pt x="2987512" y="0"/>
                </a:lnTo>
                <a:cubicBezTo>
                  <a:pt x="3317512" y="0"/>
                  <a:pt x="3585029" y="267517"/>
                  <a:pt x="3585029" y="597517"/>
                </a:cubicBezTo>
                <a:lnTo>
                  <a:pt x="3585029" y="5842000"/>
                </a:lnTo>
                <a:lnTo>
                  <a:pt x="0" y="584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7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B424F-B659-42EF-ADC2-D4690AAA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E93B81-BD70-4CC4-B3D4-EBB07F49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9C673-E582-433A-ADD5-184DCC03C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1EE0-749E-46E4-8265-0819FF385D60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E2AC7-E51C-42EC-A5ED-677088B44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48243-B7F5-4381-96EF-13A7FF9E8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14F2-21AC-4A14-99E1-2866E3F5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6" r:id="rId9"/>
    <p:sldLayoutId id="2147483667" r:id="rId10"/>
    <p:sldLayoutId id="2147483670" r:id="rId11"/>
    <p:sldLayoutId id="2147483678" r:id="rId12"/>
    <p:sldLayoutId id="2147483680" r:id="rId13"/>
    <p:sldLayoutId id="2147483682" r:id="rId14"/>
    <p:sldLayoutId id="2147483684" r:id="rId15"/>
    <p:sldLayoutId id="2147483685" r:id="rId16"/>
    <p:sldLayoutId id="2147483686" r:id="rId17"/>
    <p:sldLayoutId id="2147483688" r:id="rId18"/>
    <p:sldLayoutId id="2147483689" r:id="rId19"/>
    <p:sldLayoutId id="2147483690" r:id="rId20"/>
    <p:sldLayoutId id="2147483687" r:id="rId21"/>
    <p:sldLayoutId id="2147483683" r:id="rId22"/>
    <p:sldLayoutId id="2147483681" r:id="rId23"/>
    <p:sldLayoutId id="2147483691" r:id="rId24"/>
    <p:sldLayoutId id="2147483677" r:id="rId25"/>
    <p:sldLayoutId id="2147483672" r:id="rId26"/>
    <p:sldLayoutId id="2147483671" r:id="rId27"/>
    <p:sldLayoutId id="2147483669" r:id="rId28"/>
    <p:sldLayoutId id="2147483668" r:id="rId29"/>
    <p:sldLayoutId id="2147483665" r:id="rId30"/>
    <p:sldLayoutId id="2147483662" r:id="rId31"/>
    <p:sldLayoutId id="2147483661" r:id="rId32"/>
    <p:sldLayoutId id="2147483660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BCACB5C8-2A8F-469A-B11C-77DEF638718A}"/>
              </a:ext>
            </a:extLst>
          </p:cNvPr>
          <p:cNvSpPr/>
          <p:nvPr/>
        </p:nvSpPr>
        <p:spPr>
          <a:xfrm>
            <a:off x="9851083" y="19338"/>
            <a:ext cx="2350151" cy="6826219"/>
          </a:xfrm>
          <a:custGeom>
            <a:avLst/>
            <a:gdLst>
              <a:gd name="connsiteX0" fmla="*/ 236631 w 2323832"/>
              <a:gd name="connsiteY0" fmla="*/ 0 h 6826219"/>
              <a:gd name="connsiteX1" fmla="*/ 2323832 w 2323832"/>
              <a:gd name="connsiteY1" fmla="*/ 0 h 6826219"/>
              <a:gd name="connsiteX2" fmla="*/ 2323832 w 2323832"/>
              <a:gd name="connsiteY2" fmla="*/ 6826219 h 6826219"/>
              <a:gd name="connsiteX3" fmla="*/ 2264343 w 2323832"/>
              <a:gd name="connsiteY3" fmla="*/ 6793632 h 6826219"/>
              <a:gd name="connsiteX4" fmla="*/ 1476659 w 2323832"/>
              <a:gd name="connsiteY4" fmla="*/ 5438775 h 6826219"/>
              <a:gd name="connsiteX5" fmla="*/ 1585782 w 2323832"/>
              <a:gd name="connsiteY5" fmla="*/ 3752850 h 6826219"/>
              <a:gd name="connsiteX6" fmla="*/ 28306 w 2323832"/>
              <a:gd name="connsiteY6" fmla="*/ 1295400 h 6826219"/>
              <a:gd name="connsiteX7" fmla="*/ 236631 w 2323832"/>
              <a:gd name="connsiteY7" fmla="*/ 0 h 6826219"/>
              <a:gd name="connsiteX0" fmla="*/ 259632 w 2346833"/>
              <a:gd name="connsiteY0" fmla="*/ 0 h 6826219"/>
              <a:gd name="connsiteX1" fmla="*/ 2346833 w 2346833"/>
              <a:gd name="connsiteY1" fmla="*/ 0 h 6826219"/>
              <a:gd name="connsiteX2" fmla="*/ 2346833 w 2346833"/>
              <a:gd name="connsiteY2" fmla="*/ 6826219 h 6826219"/>
              <a:gd name="connsiteX3" fmla="*/ 2287344 w 2346833"/>
              <a:gd name="connsiteY3" fmla="*/ 6793632 h 6826219"/>
              <a:gd name="connsiteX4" fmla="*/ 1499660 w 2346833"/>
              <a:gd name="connsiteY4" fmla="*/ 5438775 h 6826219"/>
              <a:gd name="connsiteX5" fmla="*/ 1608783 w 2346833"/>
              <a:gd name="connsiteY5" fmla="*/ 3752850 h 6826219"/>
              <a:gd name="connsiteX6" fmla="*/ 51307 w 2346833"/>
              <a:gd name="connsiteY6" fmla="*/ 1295400 h 6826219"/>
              <a:gd name="connsiteX7" fmla="*/ 259632 w 2346833"/>
              <a:gd name="connsiteY7" fmla="*/ 0 h 6826219"/>
              <a:gd name="connsiteX0" fmla="*/ 262950 w 2350151"/>
              <a:gd name="connsiteY0" fmla="*/ 0 h 6826219"/>
              <a:gd name="connsiteX1" fmla="*/ 2350151 w 2350151"/>
              <a:gd name="connsiteY1" fmla="*/ 0 h 6826219"/>
              <a:gd name="connsiteX2" fmla="*/ 2350151 w 2350151"/>
              <a:gd name="connsiteY2" fmla="*/ 6826219 h 6826219"/>
              <a:gd name="connsiteX3" fmla="*/ 2290662 w 2350151"/>
              <a:gd name="connsiteY3" fmla="*/ 6793632 h 6826219"/>
              <a:gd name="connsiteX4" fmla="*/ 1502978 w 2350151"/>
              <a:gd name="connsiteY4" fmla="*/ 5438775 h 6826219"/>
              <a:gd name="connsiteX5" fmla="*/ 1612101 w 2350151"/>
              <a:gd name="connsiteY5" fmla="*/ 3752850 h 6826219"/>
              <a:gd name="connsiteX6" fmla="*/ 54625 w 2350151"/>
              <a:gd name="connsiteY6" fmla="*/ 1295400 h 6826219"/>
              <a:gd name="connsiteX7" fmla="*/ 262950 w 2350151"/>
              <a:gd name="connsiteY7" fmla="*/ 0 h 6826219"/>
              <a:gd name="connsiteX0" fmla="*/ 262950 w 2350151"/>
              <a:gd name="connsiteY0" fmla="*/ 0 h 6826219"/>
              <a:gd name="connsiteX1" fmla="*/ 2350151 w 2350151"/>
              <a:gd name="connsiteY1" fmla="*/ 0 h 6826219"/>
              <a:gd name="connsiteX2" fmla="*/ 2350151 w 2350151"/>
              <a:gd name="connsiteY2" fmla="*/ 6826219 h 6826219"/>
              <a:gd name="connsiteX3" fmla="*/ 2290662 w 2350151"/>
              <a:gd name="connsiteY3" fmla="*/ 6793632 h 6826219"/>
              <a:gd name="connsiteX4" fmla="*/ 1502978 w 2350151"/>
              <a:gd name="connsiteY4" fmla="*/ 5438775 h 6826219"/>
              <a:gd name="connsiteX5" fmla="*/ 1612101 w 2350151"/>
              <a:gd name="connsiteY5" fmla="*/ 3752850 h 6826219"/>
              <a:gd name="connsiteX6" fmla="*/ 54625 w 2350151"/>
              <a:gd name="connsiteY6" fmla="*/ 1295400 h 6826219"/>
              <a:gd name="connsiteX7" fmla="*/ 262950 w 2350151"/>
              <a:gd name="connsiteY7" fmla="*/ 0 h 6826219"/>
              <a:gd name="connsiteX0" fmla="*/ 262950 w 2350151"/>
              <a:gd name="connsiteY0" fmla="*/ 0 h 6826219"/>
              <a:gd name="connsiteX1" fmla="*/ 2350151 w 2350151"/>
              <a:gd name="connsiteY1" fmla="*/ 0 h 6826219"/>
              <a:gd name="connsiteX2" fmla="*/ 2350151 w 2350151"/>
              <a:gd name="connsiteY2" fmla="*/ 6826219 h 6826219"/>
              <a:gd name="connsiteX3" fmla="*/ 2290662 w 2350151"/>
              <a:gd name="connsiteY3" fmla="*/ 6793632 h 6826219"/>
              <a:gd name="connsiteX4" fmla="*/ 1502978 w 2350151"/>
              <a:gd name="connsiteY4" fmla="*/ 5438775 h 6826219"/>
              <a:gd name="connsiteX5" fmla="*/ 1612101 w 2350151"/>
              <a:gd name="connsiteY5" fmla="*/ 3752850 h 6826219"/>
              <a:gd name="connsiteX6" fmla="*/ 54625 w 2350151"/>
              <a:gd name="connsiteY6" fmla="*/ 1295400 h 6826219"/>
              <a:gd name="connsiteX7" fmla="*/ 262950 w 2350151"/>
              <a:gd name="connsiteY7" fmla="*/ 0 h 68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0151" h="6826219">
                <a:moveTo>
                  <a:pt x="262950" y="0"/>
                </a:moveTo>
                <a:lnTo>
                  <a:pt x="2350151" y="0"/>
                </a:lnTo>
                <a:lnTo>
                  <a:pt x="2350151" y="6826219"/>
                </a:lnTo>
                <a:lnTo>
                  <a:pt x="2290662" y="6793632"/>
                </a:lnTo>
                <a:cubicBezTo>
                  <a:pt x="1965923" y="6619131"/>
                  <a:pt x="1481966" y="6376834"/>
                  <a:pt x="1502978" y="5438775"/>
                </a:cubicBezTo>
                <a:cubicBezTo>
                  <a:pt x="1523990" y="4500716"/>
                  <a:pt x="1742885" y="4423901"/>
                  <a:pt x="1612101" y="3752850"/>
                </a:cubicBezTo>
                <a:cubicBezTo>
                  <a:pt x="1481317" y="3081799"/>
                  <a:pt x="189018" y="2011045"/>
                  <a:pt x="54625" y="1295400"/>
                </a:cubicBezTo>
                <a:cubicBezTo>
                  <a:pt x="-79768" y="579755"/>
                  <a:pt x="50633" y="450850"/>
                  <a:pt x="26295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01D2A74F-79F6-40D9-87D5-C616C11FFA4C}"/>
              </a:ext>
            </a:extLst>
          </p:cNvPr>
          <p:cNvSpPr/>
          <p:nvPr/>
        </p:nvSpPr>
        <p:spPr>
          <a:xfrm>
            <a:off x="0" y="-55419"/>
            <a:ext cx="5088990" cy="6918037"/>
          </a:xfrm>
          <a:custGeom>
            <a:avLst/>
            <a:gdLst>
              <a:gd name="connsiteX0" fmla="*/ 0 w 5024581"/>
              <a:gd name="connsiteY0" fmla="*/ 0 h 6918037"/>
              <a:gd name="connsiteX1" fmla="*/ 9236 w 5024581"/>
              <a:gd name="connsiteY1" fmla="*/ 62 h 6918037"/>
              <a:gd name="connsiteX2" fmla="*/ 9236 w 5024581"/>
              <a:gd name="connsiteY2" fmla="*/ 46182 h 6918037"/>
              <a:gd name="connsiteX3" fmla="*/ 2771619 w 5024581"/>
              <a:gd name="connsiteY3" fmla="*/ 46182 h 6918037"/>
              <a:gd name="connsiteX4" fmla="*/ 3583709 w 5024581"/>
              <a:gd name="connsiteY4" fmla="*/ 1219200 h 6918037"/>
              <a:gd name="connsiteX5" fmla="*/ 3583709 w 5024581"/>
              <a:gd name="connsiteY5" fmla="*/ 3971637 h 6918037"/>
              <a:gd name="connsiteX6" fmla="*/ 5024581 w 5024581"/>
              <a:gd name="connsiteY6" fmla="*/ 5717309 h 6918037"/>
              <a:gd name="connsiteX7" fmla="*/ 4821381 w 5024581"/>
              <a:gd name="connsiteY7" fmla="*/ 6918037 h 6918037"/>
              <a:gd name="connsiteX8" fmla="*/ 0 w 5024581"/>
              <a:gd name="connsiteY8" fmla="*/ 6918037 h 6918037"/>
              <a:gd name="connsiteX0" fmla="*/ 0 w 5024581"/>
              <a:gd name="connsiteY0" fmla="*/ 0 h 6918037"/>
              <a:gd name="connsiteX1" fmla="*/ 9236 w 5024581"/>
              <a:gd name="connsiteY1" fmla="*/ 62 h 6918037"/>
              <a:gd name="connsiteX2" fmla="*/ 9236 w 5024581"/>
              <a:gd name="connsiteY2" fmla="*/ 46182 h 6918037"/>
              <a:gd name="connsiteX3" fmla="*/ 2771619 w 5024581"/>
              <a:gd name="connsiteY3" fmla="*/ 46182 h 6918037"/>
              <a:gd name="connsiteX4" fmla="*/ 3583709 w 5024581"/>
              <a:gd name="connsiteY4" fmla="*/ 1219200 h 6918037"/>
              <a:gd name="connsiteX5" fmla="*/ 3583709 w 5024581"/>
              <a:gd name="connsiteY5" fmla="*/ 3971637 h 6918037"/>
              <a:gd name="connsiteX6" fmla="*/ 5024581 w 5024581"/>
              <a:gd name="connsiteY6" fmla="*/ 5717309 h 6918037"/>
              <a:gd name="connsiteX7" fmla="*/ 4821381 w 5024581"/>
              <a:gd name="connsiteY7" fmla="*/ 6918037 h 6918037"/>
              <a:gd name="connsiteX8" fmla="*/ 0 w 5024581"/>
              <a:gd name="connsiteY8" fmla="*/ 6918037 h 6918037"/>
              <a:gd name="connsiteX9" fmla="*/ 0 w 5024581"/>
              <a:gd name="connsiteY9" fmla="*/ 0 h 6918037"/>
              <a:gd name="connsiteX0" fmla="*/ 0 w 5024581"/>
              <a:gd name="connsiteY0" fmla="*/ 0 h 6918037"/>
              <a:gd name="connsiteX1" fmla="*/ 9236 w 5024581"/>
              <a:gd name="connsiteY1" fmla="*/ 62 h 6918037"/>
              <a:gd name="connsiteX2" fmla="*/ 9236 w 5024581"/>
              <a:gd name="connsiteY2" fmla="*/ 46182 h 6918037"/>
              <a:gd name="connsiteX3" fmla="*/ 2771619 w 5024581"/>
              <a:gd name="connsiteY3" fmla="*/ 46182 h 6918037"/>
              <a:gd name="connsiteX4" fmla="*/ 3583709 w 5024581"/>
              <a:gd name="connsiteY4" fmla="*/ 1219200 h 6918037"/>
              <a:gd name="connsiteX5" fmla="*/ 3583709 w 5024581"/>
              <a:gd name="connsiteY5" fmla="*/ 3971637 h 6918037"/>
              <a:gd name="connsiteX6" fmla="*/ 5024581 w 5024581"/>
              <a:gd name="connsiteY6" fmla="*/ 5717309 h 6918037"/>
              <a:gd name="connsiteX7" fmla="*/ 4821381 w 5024581"/>
              <a:gd name="connsiteY7" fmla="*/ 6918037 h 6918037"/>
              <a:gd name="connsiteX8" fmla="*/ 0 w 5024581"/>
              <a:gd name="connsiteY8" fmla="*/ 6918037 h 6918037"/>
              <a:gd name="connsiteX9" fmla="*/ 0 w 5024581"/>
              <a:gd name="connsiteY9" fmla="*/ 0 h 6918037"/>
              <a:gd name="connsiteX0" fmla="*/ 0 w 5079329"/>
              <a:gd name="connsiteY0" fmla="*/ 0 h 6918037"/>
              <a:gd name="connsiteX1" fmla="*/ 9236 w 5079329"/>
              <a:gd name="connsiteY1" fmla="*/ 62 h 6918037"/>
              <a:gd name="connsiteX2" fmla="*/ 9236 w 5079329"/>
              <a:gd name="connsiteY2" fmla="*/ 46182 h 6918037"/>
              <a:gd name="connsiteX3" fmla="*/ 2771619 w 5079329"/>
              <a:gd name="connsiteY3" fmla="*/ 46182 h 6918037"/>
              <a:gd name="connsiteX4" fmla="*/ 3583709 w 5079329"/>
              <a:gd name="connsiteY4" fmla="*/ 1219200 h 6918037"/>
              <a:gd name="connsiteX5" fmla="*/ 3583709 w 5079329"/>
              <a:gd name="connsiteY5" fmla="*/ 3971637 h 6918037"/>
              <a:gd name="connsiteX6" fmla="*/ 5024581 w 5079329"/>
              <a:gd name="connsiteY6" fmla="*/ 5717309 h 6918037"/>
              <a:gd name="connsiteX7" fmla="*/ 4821381 w 5079329"/>
              <a:gd name="connsiteY7" fmla="*/ 6918037 h 6918037"/>
              <a:gd name="connsiteX8" fmla="*/ 0 w 5079329"/>
              <a:gd name="connsiteY8" fmla="*/ 6918037 h 6918037"/>
              <a:gd name="connsiteX9" fmla="*/ 0 w 5079329"/>
              <a:gd name="connsiteY9" fmla="*/ 0 h 6918037"/>
              <a:gd name="connsiteX0" fmla="*/ 0 w 5088990"/>
              <a:gd name="connsiteY0" fmla="*/ 0 h 6918037"/>
              <a:gd name="connsiteX1" fmla="*/ 9236 w 5088990"/>
              <a:gd name="connsiteY1" fmla="*/ 62 h 6918037"/>
              <a:gd name="connsiteX2" fmla="*/ 9236 w 5088990"/>
              <a:gd name="connsiteY2" fmla="*/ 46182 h 6918037"/>
              <a:gd name="connsiteX3" fmla="*/ 2771619 w 5088990"/>
              <a:gd name="connsiteY3" fmla="*/ 46182 h 6918037"/>
              <a:gd name="connsiteX4" fmla="*/ 3583709 w 5088990"/>
              <a:gd name="connsiteY4" fmla="*/ 1219200 h 6918037"/>
              <a:gd name="connsiteX5" fmla="*/ 3583709 w 5088990"/>
              <a:gd name="connsiteY5" fmla="*/ 3971637 h 6918037"/>
              <a:gd name="connsiteX6" fmla="*/ 5024581 w 5088990"/>
              <a:gd name="connsiteY6" fmla="*/ 5717309 h 6918037"/>
              <a:gd name="connsiteX7" fmla="*/ 4821381 w 5088990"/>
              <a:gd name="connsiteY7" fmla="*/ 6918037 h 6918037"/>
              <a:gd name="connsiteX8" fmla="*/ 0 w 5088990"/>
              <a:gd name="connsiteY8" fmla="*/ 6918037 h 6918037"/>
              <a:gd name="connsiteX9" fmla="*/ 0 w 5088990"/>
              <a:gd name="connsiteY9" fmla="*/ 0 h 691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8990" h="6918037">
                <a:moveTo>
                  <a:pt x="0" y="0"/>
                </a:moveTo>
                <a:lnTo>
                  <a:pt x="9236" y="62"/>
                </a:lnTo>
                <a:lnTo>
                  <a:pt x="9236" y="46182"/>
                </a:lnTo>
                <a:lnTo>
                  <a:pt x="2771619" y="46182"/>
                </a:lnTo>
                <a:cubicBezTo>
                  <a:pt x="3232816" y="307648"/>
                  <a:pt x="3572092" y="759614"/>
                  <a:pt x="3583709" y="1219200"/>
                </a:cubicBezTo>
                <a:cubicBezTo>
                  <a:pt x="3595326" y="1678786"/>
                  <a:pt x="3583709" y="3054158"/>
                  <a:pt x="3583709" y="3971637"/>
                </a:cubicBezTo>
                <a:cubicBezTo>
                  <a:pt x="4064000" y="4553528"/>
                  <a:pt x="4844664" y="5155141"/>
                  <a:pt x="5024581" y="5717309"/>
                </a:cubicBezTo>
                <a:cubicBezTo>
                  <a:pt x="5204498" y="6279477"/>
                  <a:pt x="4965314" y="6746394"/>
                  <a:pt x="4821381" y="6918037"/>
                </a:cubicBezTo>
                <a:lnTo>
                  <a:pt x="0" y="69180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2C7C94-31EB-4E35-AFF6-420CB5C517F4}"/>
              </a:ext>
            </a:extLst>
          </p:cNvPr>
          <p:cNvSpPr/>
          <p:nvPr/>
        </p:nvSpPr>
        <p:spPr>
          <a:xfrm>
            <a:off x="6647763" y="5944941"/>
            <a:ext cx="266700" cy="26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E446950B-CC91-4C17-B9E7-FF8609F83FE2}"/>
              </a:ext>
            </a:extLst>
          </p:cNvPr>
          <p:cNvSpPr/>
          <p:nvPr/>
        </p:nvSpPr>
        <p:spPr>
          <a:xfrm rot="13500000">
            <a:off x="11022733" y="3157081"/>
            <a:ext cx="382223" cy="3401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7132F3F-0960-4F47-BB5D-D412C3CAD0E3}"/>
              </a:ext>
            </a:extLst>
          </p:cNvPr>
          <p:cNvGrpSpPr/>
          <p:nvPr/>
        </p:nvGrpSpPr>
        <p:grpSpPr>
          <a:xfrm>
            <a:off x="5091111" y="1817687"/>
            <a:ext cx="930276" cy="1166924"/>
            <a:chOff x="10185400" y="2132012"/>
            <a:chExt cx="930276" cy="1166924"/>
          </a:xfrm>
          <a:solidFill>
            <a:srgbClr val="A7B2B5">
              <a:alpha val="71000"/>
            </a:srgbClr>
          </a:solidFill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04E1DBF-4291-4EAF-92ED-CB5B4D996CA3}"/>
                </a:ext>
              </a:extLst>
            </p:cNvPr>
            <p:cNvGrpSpPr/>
            <p:nvPr/>
          </p:nvGrpSpPr>
          <p:grpSpPr>
            <a:xfrm>
              <a:off x="10185400" y="2132012"/>
              <a:ext cx="137319" cy="1166924"/>
              <a:chOff x="10185400" y="2132012"/>
              <a:chExt cx="137319" cy="1166924"/>
            </a:xfrm>
            <a:grpFill/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B7FE9EB-179A-48EB-B3BF-F183E6CD59B1}"/>
                  </a:ext>
                </a:extLst>
              </p:cNvPr>
              <p:cNvSpPr/>
              <p:nvPr/>
            </p:nvSpPr>
            <p:spPr>
              <a:xfrm>
                <a:off x="10185400" y="2132012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7B358AF1-737E-4641-82F9-057C74E62ECD}"/>
                  </a:ext>
                </a:extLst>
              </p:cNvPr>
              <p:cNvSpPr/>
              <p:nvPr/>
            </p:nvSpPr>
            <p:spPr>
              <a:xfrm>
                <a:off x="10185400" y="2476801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3F3C2910-0CE2-45E7-B7E6-751D6D5FAE50}"/>
                  </a:ext>
                </a:extLst>
              </p:cNvPr>
              <p:cNvSpPr/>
              <p:nvPr/>
            </p:nvSpPr>
            <p:spPr>
              <a:xfrm>
                <a:off x="10185400" y="2816828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DEA2E3DF-4BA7-48C6-8720-A9F86BB9D9BC}"/>
                  </a:ext>
                </a:extLst>
              </p:cNvPr>
              <p:cNvSpPr/>
              <p:nvPr/>
            </p:nvSpPr>
            <p:spPr>
              <a:xfrm>
                <a:off x="10185400" y="3161617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FB7C4CF-E3DC-4B41-BCDD-9ED23A0FC08F}"/>
                </a:ext>
              </a:extLst>
            </p:cNvPr>
            <p:cNvGrpSpPr/>
            <p:nvPr/>
          </p:nvGrpSpPr>
          <p:grpSpPr>
            <a:xfrm>
              <a:off x="10580688" y="2132012"/>
              <a:ext cx="137319" cy="1166924"/>
              <a:chOff x="10185400" y="2132012"/>
              <a:chExt cx="137319" cy="1166924"/>
            </a:xfrm>
            <a:grpFill/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35554C35-AA1B-4E5E-9E49-780655FDAED8}"/>
                  </a:ext>
                </a:extLst>
              </p:cNvPr>
              <p:cNvSpPr/>
              <p:nvPr/>
            </p:nvSpPr>
            <p:spPr>
              <a:xfrm>
                <a:off x="10185400" y="2132012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935EC3C2-AB8F-4A0F-9CDC-BE92B5AEA0DC}"/>
                  </a:ext>
                </a:extLst>
              </p:cNvPr>
              <p:cNvSpPr/>
              <p:nvPr/>
            </p:nvSpPr>
            <p:spPr>
              <a:xfrm>
                <a:off x="10185400" y="2476801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C7CB5A12-04C6-4BFA-8334-31DEE5BEFEF8}"/>
                  </a:ext>
                </a:extLst>
              </p:cNvPr>
              <p:cNvSpPr/>
              <p:nvPr/>
            </p:nvSpPr>
            <p:spPr>
              <a:xfrm>
                <a:off x="10185400" y="2816828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EEF32828-9991-4B1F-9683-57990D7A5CE6}"/>
                  </a:ext>
                </a:extLst>
              </p:cNvPr>
              <p:cNvSpPr/>
              <p:nvPr/>
            </p:nvSpPr>
            <p:spPr>
              <a:xfrm>
                <a:off x="10185400" y="3161617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A693FB24-4D87-482C-8248-E85BC186F5BF}"/>
                </a:ext>
              </a:extLst>
            </p:cNvPr>
            <p:cNvGrpSpPr/>
            <p:nvPr/>
          </p:nvGrpSpPr>
          <p:grpSpPr>
            <a:xfrm>
              <a:off x="10978357" y="2132012"/>
              <a:ext cx="137319" cy="1166924"/>
              <a:chOff x="10185400" y="2132012"/>
              <a:chExt cx="137319" cy="1166924"/>
            </a:xfrm>
            <a:grpFill/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E0476790-0861-4A75-8D55-01B95D744399}"/>
                  </a:ext>
                </a:extLst>
              </p:cNvPr>
              <p:cNvSpPr/>
              <p:nvPr/>
            </p:nvSpPr>
            <p:spPr>
              <a:xfrm>
                <a:off x="10185400" y="2132012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31C3F9D4-A880-4FD1-AC5E-108E564724BC}"/>
                  </a:ext>
                </a:extLst>
              </p:cNvPr>
              <p:cNvSpPr/>
              <p:nvPr/>
            </p:nvSpPr>
            <p:spPr>
              <a:xfrm>
                <a:off x="10185400" y="2476801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7A87231B-FAE9-4AE3-A825-3FB7232CC19D}"/>
                  </a:ext>
                </a:extLst>
              </p:cNvPr>
              <p:cNvSpPr/>
              <p:nvPr/>
            </p:nvSpPr>
            <p:spPr>
              <a:xfrm>
                <a:off x="10185400" y="2816828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0EF2DB8C-1751-4AA7-BECC-6082E229F0C3}"/>
                  </a:ext>
                </a:extLst>
              </p:cNvPr>
              <p:cNvSpPr/>
              <p:nvPr/>
            </p:nvSpPr>
            <p:spPr>
              <a:xfrm>
                <a:off x="10185400" y="3161617"/>
                <a:ext cx="137319" cy="1373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3B64CDC-174B-4A11-A4FF-080CCBDE0129}"/>
              </a:ext>
            </a:extLst>
          </p:cNvPr>
          <p:cNvGrpSpPr/>
          <p:nvPr/>
        </p:nvGrpSpPr>
        <p:grpSpPr>
          <a:xfrm>
            <a:off x="7652339" y="1237774"/>
            <a:ext cx="1005885" cy="822308"/>
            <a:chOff x="7652339" y="1237774"/>
            <a:chExt cx="1005885" cy="82230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67CAA5C-4124-4F52-8A71-736C1093DD79}"/>
                </a:ext>
              </a:extLst>
            </p:cNvPr>
            <p:cNvSpPr/>
            <p:nvPr/>
          </p:nvSpPr>
          <p:spPr>
            <a:xfrm>
              <a:off x="7652339" y="1237774"/>
              <a:ext cx="791573" cy="7929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9" name="Рисунок 28" descr="Школьный класс со сплошной заливкой">
              <a:extLst>
                <a:ext uri="{FF2B5EF4-FFF2-40B4-BE49-F238E27FC236}">
                  <a16:creationId xmlns:a16="http://schemas.microsoft.com/office/drawing/2014/main" id="{91069DAA-D87D-49DC-B41D-1FE87349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20049" y="1421907"/>
              <a:ext cx="638175" cy="638175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E224544-23F1-4D0C-850A-94EB336E2D8A}"/>
              </a:ext>
            </a:extLst>
          </p:cNvPr>
          <p:cNvSpPr txBox="1"/>
          <p:nvPr/>
        </p:nvSpPr>
        <p:spPr>
          <a:xfrm>
            <a:off x="7313540" y="2466788"/>
            <a:ext cx="393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ВЕКТОР СИЛЫ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B34988A-E588-465F-A799-97DD92ABAA0F}"/>
              </a:ext>
            </a:extLst>
          </p:cNvPr>
          <p:cNvSpPr/>
          <p:nvPr/>
        </p:nvSpPr>
        <p:spPr>
          <a:xfrm>
            <a:off x="7423552" y="3506489"/>
            <a:ext cx="561899" cy="45719"/>
          </a:xfrm>
          <a:prstGeom prst="rect">
            <a:avLst/>
          </a:prstGeom>
          <a:solidFill>
            <a:srgbClr val="FEC41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2F470D4-AA8A-41AE-8226-47951366781E}"/>
              </a:ext>
            </a:extLst>
          </p:cNvPr>
          <p:cNvGrpSpPr/>
          <p:nvPr/>
        </p:nvGrpSpPr>
        <p:grpSpPr>
          <a:xfrm>
            <a:off x="7075498" y="3718086"/>
            <a:ext cx="5125736" cy="2216231"/>
            <a:chOff x="7303576" y="3791544"/>
            <a:chExt cx="3560396" cy="14569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6E19A1-32F1-4697-AE3B-BFEBDAF26FFB}"/>
                </a:ext>
              </a:extLst>
            </p:cNvPr>
            <p:cNvSpPr txBox="1"/>
            <p:nvPr/>
          </p:nvSpPr>
          <p:spPr>
            <a:xfrm>
              <a:off x="7321167" y="3791544"/>
              <a:ext cx="32682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4"/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Комплексная реабилитация и помощь в восстановлении</a:t>
              </a:r>
            </a:p>
            <a:p>
              <a:r>
                <a:rPr lang="en-US" dirty="0">
                  <a:solidFill>
                    <a:schemeClr val="accent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0082D1-98CD-4090-9769-629D73D28E26}"/>
                </a:ext>
              </a:extLst>
            </p:cNvPr>
            <p:cNvSpPr txBox="1"/>
            <p:nvPr/>
          </p:nvSpPr>
          <p:spPr>
            <a:xfrm>
              <a:off x="7303576" y="4232798"/>
              <a:ext cx="35603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Государственное бюджетное учреждение Рязанской области</a:t>
              </a: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«Рязанский областной клинический госпиталь для ветеранов войн»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Рязанская область, г. Рязань, ул. Вознесенская, д. 63 сайт: https://rokgvv-62.gosuslugi.ru/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7B20B82-600F-4B2B-9259-C84AE3BAF71B}"/>
              </a:ext>
            </a:extLst>
          </p:cNvPr>
          <p:cNvSpPr txBox="1"/>
          <p:nvPr/>
        </p:nvSpPr>
        <p:spPr>
          <a:xfrm>
            <a:off x="6374167" y="394458"/>
            <a:ext cx="533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ПРАВИТЕЛЬСТВО РЯЗАНСКОЙ ОБЛАСТИ</a:t>
            </a:r>
          </a:p>
          <a:p>
            <a:r>
              <a:rPr lang="ru-RU" sz="1400" dirty="0">
                <a:solidFill>
                  <a:schemeClr val="accent3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Министерство здравоохранения Рязанской области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B4FC8751-3B1C-AA9B-D6C8-4040B92562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652" y="5934317"/>
            <a:ext cx="674348" cy="674348"/>
          </a:xfrm>
          <a:prstGeom prst="rect">
            <a:avLst/>
          </a:prstGeom>
        </p:spPr>
      </p:pic>
      <p:pic>
        <p:nvPicPr>
          <p:cNvPr id="27" name="object 6">
            <a:extLst>
              <a:ext uri="{FF2B5EF4-FFF2-40B4-BE49-F238E27FC236}">
                <a16:creationId xmlns:a16="http://schemas.microsoft.com/office/drawing/2014/main" id="{0A6F9B11-68D6-4495-9669-7F992A29FD2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44495" y="5934317"/>
            <a:ext cx="674348" cy="674348"/>
          </a:xfrm>
          <a:prstGeom prst="rect">
            <a:avLst/>
          </a:prstGeom>
        </p:spPr>
      </p:pic>
      <p:pic>
        <p:nvPicPr>
          <p:cNvPr id="34" name="object 3">
            <a:extLst>
              <a:ext uri="{FF2B5EF4-FFF2-40B4-BE49-F238E27FC236}">
                <a16:creationId xmlns:a16="http://schemas.microsoft.com/office/drawing/2014/main" id="{6D068ACE-ECE0-E3AD-C246-014DCC13F48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77570" y="274957"/>
            <a:ext cx="615035" cy="64272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F1F7553-5022-447D-936E-685BD0AB8F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2842" r="2842"/>
          <a:stretch/>
        </p:blipFill>
        <p:spPr/>
      </p:pic>
    </p:spTree>
    <p:extLst>
      <p:ext uri="{BB962C8B-B14F-4D97-AF65-F5344CB8AC3E}">
        <p14:creationId xmlns:p14="http://schemas.microsoft.com/office/powerpoint/2010/main" val="312851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92B542-9C88-43A2-B34F-606CC390A2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2472" b="12472"/>
          <a:stretch/>
        </p:blipFill>
        <p:spPr/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A0B51E7-76C3-4DF6-B9A3-828FAE03B67C}"/>
              </a:ext>
            </a:extLst>
          </p:cNvPr>
          <p:cNvSpPr/>
          <p:nvPr/>
        </p:nvSpPr>
        <p:spPr>
          <a:xfrm>
            <a:off x="3427095" y="2242705"/>
            <a:ext cx="2190403" cy="2724725"/>
          </a:xfrm>
          <a:prstGeom prst="roundRect">
            <a:avLst>
              <a:gd name="adj" fmla="val 191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1FD95A-D682-4588-96F6-C47F88AD47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562" b="2562"/>
          <a:stretch/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DEFF7-74EF-47B3-A5F8-F1B431BAD79A}"/>
              </a:ext>
            </a:extLst>
          </p:cNvPr>
          <p:cNvSpPr txBox="1"/>
          <p:nvPr/>
        </p:nvSpPr>
        <p:spPr>
          <a:xfrm>
            <a:off x="6913641" y="2515167"/>
            <a:ext cx="4363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Основная цель — помочь пациентам, столкнувшимся с ограничением подвижности, вернуться к привычной жизни, восстановить физическую и социальную активность, а также адаптироваться к новым условиям жизни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AAED05-F587-483E-B39D-D0A04737A1E2}"/>
              </a:ext>
            </a:extLst>
          </p:cNvPr>
          <p:cNvSpPr/>
          <p:nvPr/>
        </p:nvSpPr>
        <p:spPr>
          <a:xfrm rot="16200000">
            <a:off x="6249301" y="2871322"/>
            <a:ext cx="75341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F160B-85C8-4E38-8C48-4A116502779C}"/>
              </a:ext>
            </a:extLst>
          </p:cNvPr>
          <p:cNvSpPr txBox="1"/>
          <p:nvPr/>
        </p:nvSpPr>
        <p:spPr>
          <a:xfrm>
            <a:off x="5908941" y="3616503"/>
            <a:ext cx="599027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Почему это важно?</a:t>
            </a: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Большое количество комбатантов с минно-взрывными травмами из зоны СВО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Ампутация приводит к ограничениям: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Способность к самообслуживанию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Способность к передвижению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Повышенный риск падений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Ограничение участия в привычных видах деятельности: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Образование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Профессиональная деятельность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Социальная жизнь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DE16B95-130F-458A-8C11-D36D97E472B3}"/>
              </a:ext>
            </a:extLst>
          </p:cNvPr>
          <p:cNvSpPr/>
          <p:nvPr/>
        </p:nvSpPr>
        <p:spPr>
          <a:xfrm>
            <a:off x="5837481" y="900830"/>
            <a:ext cx="1568279" cy="1571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81D5D9-B843-4145-86FD-4A62CA829FC9}"/>
              </a:ext>
            </a:extLst>
          </p:cNvPr>
          <p:cNvSpPr txBox="1"/>
          <p:nvPr/>
        </p:nvSpPr>
        <p:spPr>
          <a:xfrm>
            <a:off x="11466341" y="6222771"/>
            <a:ext cx="31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E8E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39AFC23-F74F-4A3A-81F7-90C01B45EF22}"/>
              </a:ext>
            </a:extLst>
          </p:cNvPr>
          <p:cNvSpPr/>
          <p:nvPr/>
        </p:nvSpPr>
        <p:spPr>
          <a:xfrm>
            <a:off x="10918998" y="2775129"/>
            <a:ext cx="266700" cy="2667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B2B60A77-9347-44DF-90DB-B2375B532A73}"/>
              </a:ext>
            </a:extLst>
          </p:cNvPr>
          <p:cNvSpPr/>
          <p:nvPr/>
        </p:nvSpPr>
        <p:spPr>
          <a:xfrm rot="13500000">
            <a:off x="11088273" y="645552"/>
            <a:ext cx="382223" cy="340126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8B7FBF2-21C7-40B2-A305-3D1A0FB843FF}"/>
              </a:ext>
            </a:extLst>
          </p:cNvPr>
          <p:cNvSpPr/>
          <p:nvPr/>
        </p:nvSpPr>
        <p:spPr>
          <a:xfrm>
            <a:off x="10346488" y="6255160"/>
            <a:ext cx="235788" cy="23578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B416013D-BCD2-4967-AB82-96097EA58FBD}"/>
              </a:ext>
            </a:extLst>
          </p:cNvPr>
          <p:cNvSpPr/>
          <p:nvPr/>
        </p:nvSpPr>
        <p:spPr>
          <a:xfrm rot="11170948">
            <a:off x="11710033" y="4939064"/>
            <a:ext cx="378369" cy="328579"/>
          </a:xfrm>
          <a:prstGeom prst="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0EAACBE-B000-4794-A208-A6A6D0DD734A}"/>
              </a:ext>
            </a:extLst>
          </p:cNvPr>
          <p:cNvGrpSpPr/>
          <p:nvPr/>
        </p:nvGrpSpPr>
        <p:grpSpPr>
          <a:xfrm>
            <a:off x="790040" y="4517748"/>
            <a:ext cx="4741927" cy="1951085"/>
            <a:chOff x="1272388" y="4775200"/>
            <a:chExt cx="3890680" cy="12547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E02095D-A2F0-4979-A7A1-0FF1B7296D35}"/>
                </a:ext>
              </a:extLst>
            </p:cNvPr>
            <p:cNvSpPr/>
            <p:nvPr/>
          </p:nvSpPr>
          <p:spPr>
            <a:xfrm>
              <a:off x="1272388" y="4775200"/>
              <a:ext cx="3739746" cy="1254700"/>
            </a:xfrm>
            <a:prstGeom prst="roundRect">
              <a:avLst>
                <a:gd name="adj" fmla="val 301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A9BE1A-AE84-4260-BEF8-7176D96B7B61}"/>
                </a:ext>
              </a:extLst>
            </p:cNvPr>
            <p:cNvSpPr txBox="1"/>
            <p:nvPr/>
          </p:nvSpPr>
          <p:spPr>
            <a:xfrm>
              <a:off x="1423322" y="4866574"/>
              <a:ext cx="3739746" cy="1088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Кому мы помогаем: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После ампутации нижних конечностей (травмы, заболевания)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После эндопротезирования коленных и тазобедренных суставов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ограниченными возможностями передвижения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Нуждающиеся в психологической поддержке</a:t>
              </a:r>
              <a:endPara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158353C-31E7-49D8-A07F-A486BF2D5EBA}"/>
              </a:ext>
            </a:extLst>
          </p:cNvPr>
          <p:cNvSpPr txBox="1"/>
          <p:nvPr/>
        </p:nvSpPr>
        <p:spPr>
          <a:xfrm>
            <a:off x="6488767" y="131349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4"/>
                </a:solidFill>
                <a:latin typeface="Montserrat" panose="00000500000000000000" pitchFamily="2" charset="-52"/>
              </a:rPr>
              <a:t>О проекте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9FD4BF2-916A-4948-BBE3-7CC9F8799105}"/>
              </a:ext>
            </a:extLst>
          </p:cNvPr>
          <p:cNvGrpSpPr/>
          <p:nvPr/>
        </p:nvGrpSpPr>
        <p:grpSpPr>
          <a:xfrm>
            <a:off x="250247" y="234947"/>
            <a:ext cx="5508598" cy="642253"/>
            <a:chOff x="250247" y="234947"/>
            <a:chExt cx="5508598" cy="642253"/>
          </a:xfrm>
        </p:grpSpPr>
        <p:pic>
          <p:nvPicPr>
            <p:cNvPr id="10" name="Рисунок 9" descr="Школьный класс со сплошной заливкой">
              <a:extLst>
                <a:ext uri="{FF2B5EF4-FFF2-40B4-BE49-F238E27FC236}">
                  <a16:creationId xmlns:a16="http://schemas.microsoft.com/office/drawing/2014/main" id="{2270EC88-5304-4A6E-8E0F-790F2F52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0247" y="234947"/>
              <a:ext cx="638175" cy="6381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0B8B5B-5778-406E-A7BE-6F6EEC82E900}"/>
                </a:ext>
              </a:extLst>
            </p:cNvPr>
            <p:cNvSpPr txBox="1"/>
            <p:nvPr/>
          </p:nvSpPr>
          <p:spPr>
            <a:xfrm>
              <a:off x="1138669" y="415535"/>
              <a:ext cx="462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ПРАВИТЕЛЬСТВО РЯЗАНСКОЙ ОБЛАСТИ</a:t>
              </a:r>
            </a:p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Министерство здравоохранения Рязанской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54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731FA71-5B23-4571-A890-4E3B85FDEC7C}"/>
              </a:ext>
            </a:extLst>
          </p:cNvPr>
          <p:cNvSpPr/>
          <p:nvPr/>
        </p:nvSpPr>
        <p:spPr>
          <a:xfrm>
            <a:off x="0" y="2705100"/>
            <a:ext cx="4770120" cy="4152900"/>
          </a:xfrm>
          <a:custGeom>
            <a:avLst/>
            <a:gdLst>
              <a:gd name="connsiteX0" fmla="*/ 1058580 w 4440238"/>
              <a:gd name="connsiteY0" fmla="*/ 0 h 3749958"/>
              <a:gd name="connsiteX1" fmla="*/ 4440238 w 4440238"/>
              <a:gd name="connsiteY1" fmla="*/ 3381658 h 3749958"/>
              <a:gd name="connsiteX2" fmla="*/ 4422779 w 4440238"/>
              <a:gd name="connsiteY2" fmla="*/ 3727413 h 3749958"/>
              <a:gd name="connsiteX3" fmla="*/ 4419338 w 4440238"/>
              <a:gd name="connsiteY3" fmla="*/ 3749958 h 3749958"/>
              <a:gd name="connsiteX4" fmla="*/ 0 w 4440238"/>
              <a:gd name="connsiteY4" fmla="*/ 3749958 h 3749958"/>
              <a:gd name="connsiteX5" fmla="*/ 0 w 4440238"/>
              <a:gd name="connsiteY5" fmla="*/ 169959 h 3749958"/>
              <a:gd name="connsiteX6" fmla="*/ 52978 w 4440238"/>
              <a:gd name="connsiteY6" fmla="*/ 152033 h 3749958"/>
              <a:gd name="connsiteX7" fmla="*/ 1058580 w 4440238"/>
              <a:gd name="connsiteY7" fmla="*/ 0 h 374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0238" h="3749958">
                <a:moveTo>
                  <a:pt x="1058580" y="0"/>
                </a:moveTo>
                <a:cubicBezTo>
                  <a:pt x="2926218" y="0"/>
                  <a:pt x="4440238" y="1514020"/>
                  <a:pt x="4440238" y="3381658"/>
                </a:cubicBezTo>
                <a:cubicBezTo>
                  <a:pt x="4440238" y="3498386"/>
                  <a:pt x="4434324" y="3613732"/>
                  <a:pt x="4422779" y="3727413"/>
                </a:cubicBezTo>
                <a:lnTo>
                  <a:pt x="4419338" y="3749958"/>
                </a:lnTo>
                <a:lnTo>
                  <a:pt x="0" y="3749958"/>
                </a:lnTo>
                <a:lnTo>
                  <a:pt x="0" y="169959"/>
                </a:lnTo>
                <a:lnTo>
                  <a:pt x="52978" y="152033"/>
                </a:lnTo>
                <a:cubicBezTo>
                  <a:pt x="370648" y="53227"/>
                  <a:pt x="708398" y="0"/>
                  <a:pt x="1058580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F6F55529-1A6F-455C-84E8-C1A2B98474E9}"/>
              </a:ext>
            </a:extLst>
          </p:cNvPr>
          <p:cNvSpPr/>
          <p:nvPr/>
        </p:nvSpPr>
        <p:spPr>
          <a:xfrm rot="16200000">
            <a:off x="9998697" y="-996101"/>
            <a:ext cx="1197205" cy="3189403"/>
          </a:xfrm>
          <a:custGeom>
            <a:avLst/>
            <a:gdLst>
              <a:gd name="connsiteX0" fmla="*/ 1197205 w 1197205"/>
              <a:gd name="connsiteY0" fmla="*/ 0 h 3189403"/>
              <a:gd name="connsiteX1" fmla="*/ 1197205 w 1197205"/>
              <a:gd name="connsiteY1" fmla="*/ 3189403 h 3189403"/>
              <a:gd name="connsiteX2" fmla="*/ 411649 w 1197205"/>
              <a:gd name="connsiteY2" fmla="*/ 3189403 h 3189403"/>
              <a:gd name="connsiteX3" fmla="*/ 376864 w 1197205"/>
              <a:gd name="connsiteY3" fmla="*/ 3141763 h 3189403"/>
              <a:gd name="connsiteX4" fmla="*/ 0 w 1197205"/>
              <a:gd name="connsiteY4" fmla="*/ 1937209 h 3189403"/>
              <a:gd name="connsiteX5" fmla="*/ 1099658 w 1197205"/>
              <a:gd name="connsiteY5" fmla="*/ 48357 h 318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205" h="3189403">
                <a:moveTo>
                  <a:pt x="1197205" y="0"/>
                </a:moveTo>
                <a:lnTo>
                  <a:pt x="1197205" y="3189403"/>
                </a:lnTo>
                <a:lnTo>
                  <a:pt x="411649" y="3189403"/>
                </a:lnTo>
                <a:lnTo>
                  <a:pt x="376864" y="3141763"/>
                </a:lnTo>
                <a:cubicBezTo>
                  <a:pt x="138018" y="2792328"/>
                  <a:pt x="0" y="2379489"/>
                  <a:pt x="0" y="1937209"/>
                </a:cubicBezTo>
                <a:cubicBezTo>
                  <a:pt x="0" y="1150937"/>
                  <a:pt x="436204" y="457709"/>
                  <a:pt x="1099658" y="483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963073-9FE0-49D9-A315-64D9197576A8}"/>
              </a:ext>
            </a:extLst>
          </p:cNvPr>
          <p:cNvGrpSpPr/>
          <p:nvPr/>
        </p:nvGrpSpPr>
        <p:grpSpPr>
          <a:xfrm>
            <a:off x="1138669" y="2054434"/>
            <a:ext cx="3184756" cy="2976892"/>
            <a:chOff x="7184352" y="1317588"/>
            <a:chExt cx="3703608" cy="24464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E826FD-7BD5-4318-98EB-2B0FAA29983A}"/>
                </a:ext>
              </a:extLst>
            </p:cNvPr>
            <p:cNvSpPr txBox="1"/>
            <p:nvPr/>
          </p:nvSpPr>
          <p:spPr>
            <a:xfrm>
              <a:off x="7184352" y="1715270"/>
              <a:ext cx="3703608" cy="2048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Обучение уходу за культей и использованию протеза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Бинтование культи, формирование культи к протезированию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Физиотерапия (магнитотерапия, лазеротерапия, </a:t>
              </a: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ультразвуковая терапия)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Медикаментозная коррекция фантомных болей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Обучение биомеханике ходьбы и использованию ТСР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Индивидуальная программа физических упражнений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BC4A6F-17F1-4867-AD9D-D9CD0E2D322B}"/>
                </a:ext>
              </a:extLst>
            </p:cNvPr>
            <p:cNvSpPr txBox="1"/>
            <p:nvPr/>
          </p:nvSpPr>
          <p:spPr>
            <a:xfrm>
              <a:off x="7184352" y="1317588"/>
              <a:ext cx="23787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Медицинская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713BA74-15F4-4A0D-8535-80430BEEBEB1}"/>
              </a:ext>
            </a:extLst>
          </p:cNvPr>
          <p:cNvSpPr txBox="1"/>
          <p:nvPr/>
        </p:nvSpPr>
        <p:spPr>
          <a:xfrm>
            <a:off x="1005738" y="1294665"/>
            <a:ext cx="576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Комплексная реабилитация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919C9B-F4F1-46A9-A92E-7C1E58F93841}"/>
              </a:ext>
            </a:extLst>
          </p:cNvPr>
          <p:cNvSpPr txBox="1"/>
          <p:nvPr/>
        </p:nvSpPr>
        <p:spPr>
          <a:xfrm>
            <a:off x="11440214" y="6222771"/>
            <a:ext cx="44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28EA94-DE16-BDBB-A9A3-101C08A46900}"/>
              </a:ext>
            </a:extLst>
          </p:cNvPr>
          <p:cNvGrpSpPr/>
          <p:nvPr/>
        </p:nvGrpSpPr>
        <p:grpSpPr>
          <a:xfrm>
            <a:off x="250247" y="234947"/>
            <a:ext cx="5508598" cy="642253"/>
            <a:chOff x="250247" y="234947"/>
            <a:chExt cx="5508598" cy="642253"/>
          </a:xfrm>
        </p:grpSpPr>
        <p:pic>
          <p:nvPicPr>
            <p:cNvPr id="3" name="Рисунок 2" descr="Школьный класс со сплошной заливкой">
              <a:extLst>
                <a:ext uri="{FF2B5EF4-FFF2-40B4-BE49-F238E27FC236}">
                  <a16:creationId xmlns:a16="http://schemas.microsoft.com/office/drawing/2014/main" id="{5757E5AD-845A-A070-B49A-E39E58AC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0247" y="234947"/>
              <a:ext cx="638175" cy="63817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DDCC1E-4E6E-D65D-42BF-279B31C24D84}"/>
                </a:ext>
              </a:extLst>
            </p:cNvPr>
            <p:cNvSpPr txBox="1"/>
            <p:nvPr/>
          </p:nvSpPr>
          <p:spPr>
            <a:xfrm>
              <a:off x="1138669" y="415535"/>
              <a:ext cx="462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ПРАВИТЕЛЬСТВО РЯЗАНСКОЙ ОБЛАСТИ</a:t>
              </a:r>
            </a:p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Министерство здравоохранения Рязанской области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5531118-7D73-4E71-67B7-399B2A981E3E}"/>
              </a:ext>
            </a:extLst>
          </p:cNvPr>
          <p:cNvGrpSpPr/>
          <p:nvPr/>
        </p:nvGrpSpPr>
        <p:grpSpPr>
          <a:xfrm>
            <a:off x="4841994" y="2054435"/>
            <a:ext cx="3117041" cy="3182561"/>
            <a:chOff x="7184352" y="1317588"/>
            <a:chExt cx="3703608" cy="250670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E92CDD-3A5A-A58F-659D-0E962353175E}"/>
                </a:ext>
              </a:extLst>
            </p:cNvPr>
            <p:cNvSpPr txBox="1"/>
            <p:nvPr/>
          </p:nvSpPr>
          <p:spPr>
            <a:xfrm>
              <a:off x="7184352" y="1715270"/>
              <a:ext cx="3703608" cy="2109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Психологическая диагностика (НС-</a:t>
              </a:r>
              <a:r>
                <a:rPr lang="ru-RU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Психотест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шкалы оценки)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Индивидуальная психокоррекция (30-60 мин ежедневно)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Работа с принятием нового тела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Коррекция депрессии, тревожности, страхов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Преодоление фантомных болей (зеркальная терапия, КПТ, ПРАК)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Прогрессивная мышечная релаксация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Работа с семьей и родственниками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Дистанционная психологическая поддержка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8F4D05-636A-827E-6A9A-4118052893BB}"/>
                </a:ext>
              </a:extLst>
            </p:cNvPr>
            <p:cNvSpPr txBox="1"/>
            <p:nvPr/>
          </p:nvSpPr>
          <p:spPr>
            <a:xfrm>
              <a:off x="7184352" y="1317588"/>
              <a:ext cx="23787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Психологическая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8BA1DB-644A-BE94-2654-740752CB20BC}"/>
              </a:ext>
            </a:extLst>
          </p:cNvPr>
          <p:cNvGrpSpPr/>
          <p:nvPr/>
        </p:nvGrpSpPr>
        <p:grpSpPr>
          <a:xfrm>
            <a:off x="8477604" y="2054434"/>
            <a:ext cx="3184756" cy="3206133"/>
            <a:chOff x="7184352" y="1317588"/>
            <a:chExt cx="3703608" cy="241263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5F7756-5B2D-BD07-FBFC-87C337005A3C}"/>
                </a:ext>
              </a:extLst>
            </p:cNvPr>
            <p:cNvSpPr txBox="1"/>
            <p:nvPr/>
          </p:nvSpPr>
          <p:spPr>
            <a:xfrm>
              <a:off x="7184352" y="1715270"/>
              <a:ext cx="3703608" cy="20149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Современный </a:t>
              </a:r>
              <a:r>
                <a:rPr lang="ru-RU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мечевой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бой (новое хобби, социализация)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Групповая психотерапия (обмен опытом)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Обучение самостоятельности в быту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Подготовка к возвращению в общество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Работа с социальным окружением (семья, коллеги, друзья)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Формирование уверенности в себе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Помощь в профессиональной адаптации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Преодоление психологических барьеров в общении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C9F752-D715-CC8B-A17B-91CF69D6257A}"/>
                </a:ext>
              </a:extLst>
            </p:cNvPr>
            <p:cNvSpPr txBox="1"/>
            <p:nvPr/>
          </p:nvSpPr>
          <p:spPr>
            <a:xfrm>
              <a:off x="7184352" y="1317588"/>
              <a:ext cx="2378747" cy="2316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Социальная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25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D4016-4C8B-71F8-3EA8-C0C92528C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CAEE626-38C8-730B-D825-195B10BEC159}"/>
              </a:ext>
            </a:extLst>
          </p:cNvPr>
          <p:cNvGrpSpPr/>
          <p:nvPr/>
        </p:nvGrpSpPr>
        <p:grpSpPr>
          <a:xfrm>
            <a:off x="6042901" y="846137"/>
            <a:ext cx="4593345" cy="1349375"/>
            <a:chOff x="7187844" y="1214582"/>
            <a:chExt cx="4593345" cy="13493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97E8D04-434D-B0DF-AE19-F39C87197243}"/>
                </a:ext>
              </a:extLst>
            </p:cNvPr>
            <p:cNvSpPr/>
            <p:nvPr/>
          </p:nvSpPr>
          <p:spPr>
            <a:xfrm>
              <a:off x="10431814" y="1214582"/>
              <a:ext cx="1349375" cy="1349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9310E9-3DC8-ADD2-9282-0500D627FBD2}"/>
                </a:ext>
              </a:extLst>
            </p:cNvPr>
            <p:cNvSpPr txBox="1"/>
            <p:nvPr/>
          </p:nvSpPr>
          <p:spPr>
            <a:xfrm>
              <a:off x="7187844" y="1596882"/>
              <a:ext cx="3918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Партнеры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42B25E6-04AA-454C-5498-ACD1F3CFDE13}"/>
              </a:ext>
            </a:extLst>
          </p:cNvPr>
          <p:cNvGrpSpPr/>
          <p:nvPr/>
        </p:nvGrpSpPr>
        <p:grpSpPr>
          <a:xfrm>
            <a:off x="6699684" y="114301"/>
            <a:ext cx="5258351" cy="653220"/>
            <a:chOff x="1138669" y="223980"/>
            <a:chExt cx="5258351" cy="653220"/>
          </a:xfrm>
        </p:grpSpPr>
        <p:pic>
          <p:nvPicPr>
            <p:cNvPr id="9" name="Рисунок 8" descr="Школьный класс со сплошной заливкой">
              <a:extLst>
                <a:ext uri="{FF2B5EF4-FFF2-40B4-BE49-F238E27FC236}">
                  <a16:creationId xmlns:a16="http://schemas.microsoft.com/office/drawing/2014/main" id="{43CB06EB-2A00-6A6A-754F-C2108DCAC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8845" y="223980"/>
              <a:ext cx="638175" cy="6381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8B7509-53C5-4D80-37CF-B265678178B7}"/>
                </a:ext>
              </a:extLst>
            </p:cNvPr>
            <p:cNvSpPr txBox="1"/>
            <p:nvPr/>
          </p:nvSpPr>
          <p:spPr>
            <a:xfrm>
              <a:off x="1138669" y="415535"/>
              <a:ext cx="462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ПРАВИТЕЛЬСТВО РЯЗАНСКОЙ ОБЛАСТИ</a:t>
              </a:r>
            </a:p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Министерство здравоохранения Рязанской области</a:t>
              </a:r>
            </a:p>
          </p:txBody>
        </p:sp>
      </p:grpSp>
      <p:sp>
        <p:nvSpPr>
          <p:cNvPr id="11" name="Прямоугольник: один скругленный угол 10">
            <a:extLst>
              <a:ext uri="{FF2B5EF4-FFF2-40B4-BE49-F238E27FC236}">
                <a16:creationId xmlns:a16="http://schemas.microsoft.com/office/drawing/2014/main" id="{6B8144F6-F263-2CF3-780A-90E6A8E5D258}"/>
              </a:ext>
            </a:extLst>
          </p:cNvPr>
          <p:cNvSpPr/>
          <p:nvPr/>
        </p:nvSpPr>
        <p:spPr>
          <a:xfrm flipH="1">
            <a:off x="9480550" y="4533900"/>
            <a:ext cx="2711450" cy="2324100"/>
          </a:xfrm>
          <a:prstGeom prst="round1Rect">
            <a:avLst>
              <a:gd name="adj" fmla="val 1174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D66B141-93E0-1BE1-91FF-3CA005297AC4}"/>
              </a:ext>
            </a:extLst>
          </p:cNvPr>
          <p:cNvGrpSpPr/>
          <p:nvPr/>
        </p:nvGrpSpPr>
        <p:grpSpPr>
          <a:xfrm>
            <a:off x="6042901" y="1985546"/>
            <a:ext cx="5641998" cy="338554"/>
            <a:chOff x="6125370" y="2636496"/>
            <a:chExt cx="5641998" cy="338554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5F79720-5E67-6067-538A-687A0803A681}"/>
                </a:ext>
              </a:extLst>
            </p:cNvPr>
            <p:cNvSpPr/>
            <p:nvPr/>
          </p:nvSpPr>
          <p:spPr>
            <a:xfrm>
              <a:off x="6125370" y="2708350"/>
              <a:ext cx="26670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CEE14F-4673-92B4-37F1-88B870265569}"/>
                </a:ext>
              </a:extLst>
            </p:cNvPr>
            <p:cNvSpPr txBox="1"/>
            <p:nvPr/>
          </p:nvSpPr>
          <p:spPr>
            <a:xfrm>
              <a:off x="6507595" y="2636496"/>
              <a:ext cx="5259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Фонд президентских грантов (грантодатель)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5449C03-C555-E1DE-7F56-930D148C1848}"/>
              </a:ext>
            </a:extLst>
          </p:cNvPr>
          <p:cNvGrpSpPr/>
          <p:nvPr/>
        </p:nvGrpSpPr>
        <p:grpSpPr>
          <a:xfrm>
            <a:off x="6042901" y="2463780"/>
            <a:ext cx="5551518" cy="584775"/>
            <a:chOff x="6125370" y="2636496"/>
            <a:chExt cx="5551518" cy="5847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1E05B70-37B5-0188-4084-9E8334BA79EA}"/>
                </a:ext>
              </a:extLst>
            </p:cNvPr>
            <p:cNvSpPr/>
            <p:nvPr/>
          </p:nvSpPr>
          <p:spPr>
            <a:xfrm>
              <a:off x="6125370" y="2741434"/>
              <a:ext cx="26670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3598A-2B9E-3363-5F71-3CBBB23841B7}"/>
                </a:ext>
              </a:extLst>
            </p:cNvPr>
            <p:cNvSpPr txBox="1"/>
            <p:nvPr/>
          </p:nvSpPr>
          <p:spPr>
            <a:xfrm>
              <a:off x="6507595" y="2636496"/>
              <a:ext cx="5169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Благотворительный фонд «Все </a:t>
              </a:r>
              <a:r>
                <a:rPr lang="ru-RU" sz="1600" b="1" dirty="0" err="1">
                  <a:solidFill>
                    <a:srgbClr val="050505"/>
                  </a:solidFill>
                  <a:latin typeface="Montserrat" panose="00000500000000000000" pitchFamily="2" charset="-52"/>
                </a:rPr>
                <a:t>Все</a:t>
              </a:r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 Вместе» (соорганизатор и оператор)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EBC5C20-024D-58E1-D631-1540D30E1B2D}"/>
              </a:ext>
            </a:extLst>
          </p:cNvPr>
          <p:cNvGrpSpPr/>
          <p:nvPr/>
        </p:nvGrpSpPr>
        <p:grpSpPr>
          <a:xfrm>
            <a:off x="6042901" y="3188235"/>
            <a:ext cx="5641998" cy="584775"/>
            <a:chOff x="6125370" y="2636496"/>
            <a:chExt cx="5641998" cy="58477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296DDBE-0618-D59E-A573-263D34F84DEA}"/>
                </a:ext>
              </a:extLst>
            </p:cNvPr>
            <p:cNvSpPr/>
            <p:nvPr/>
          </p:nvSpPr>
          <p:spPr>
            <a:xfrm>
              <a:off x="6125370" y="2718413"/>
              <a:ext cx="26670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4A0765-FA1E-47D0-5C08-4A4C59A46B6D}"/>
                </a:ext>
              </a:extLst>
            </p:cNvPr>
            <p:cNvSpPr txBox="1"/>
            <p:nvPr/>
          </p:nvSpPr>
          <p:spPr>
            <a:xfrm>
              <a:off x="6507595" y="2636496"/>
              <a:ext cx="5259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Министерство труда и социальной защиты населения Рязанской области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2E25562-5E19-06B1-1577-9934FC40B754}"/>
              </a:ext>
            </a:extLst>
          </p:cNvPr>
          <p:cNvGrpSpPr/>
          <p:nvPr/>
        </p:nvGrpSpPr>
        <p:grpSpPr>
          <a:xfrm>
            <a:off x="6042901" y="3912690"/>
            <a:ext cx="3676717" cy="373422"/>
            <a:chOff x="6125370" y="2636496"/>
            <a:chExt cx="3676717" cy="373422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6CF9ECD-EED9-F1AE-1B66-30A583AB5A5C}"/>
                </a:ext>
              </a:extLst>
            </p:cNvPr>
            <p:cNvSpPr/>
            <p:nvPr/>
          </p:nvSpPr>
          <p:spPr>
            <a:xfrm>
              <a:off x="6125370" y="2743218"/>
              <a:ext cx="26670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99D50F-63C2-6BC1-6A82-69246240A9D8}"/>
                </a:ext>
              </a:extLst>
            </p:cNvPr>
            <p:cNvSpPr txBox="1"/>
            <p:nvPr/>
          </p:nvSpPr>
          <p:spPr>
            <a:xfrm>
              <a:off x="6507595" y="2636496"/>
              <a:ext cx="3294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Медицинские организации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DA2365-F904-C0FD-B4B3-1B5965179C36}"/>
              </a:ext>
            </a:extLst>
          </p:cNvPr>
          <p:cNvSpPr txBox="1"/>
          <p:nvPr/>
        </p:nvSpPr>
        <p:spPr>
          <a:xfrm>
            <a:off x="11440214" y="6222771"/>
            <a:ext cx="44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E8E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07E455-99D8-597D-5596-BBE0E89908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8967" r="2040"/>
          <a:stretch>
            <a:fillRect/>
          </a:stretch>
        </p:blipFill>
        <p:spPr>
          <a:xfrm>
            <a:off x="-1" y="752476"/>
            <a:ext cx="5081588" cy="6105525"/>
          </a:xfr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239BE0C-FAFA-B0EE-F312-F31EC9930673}"/>
              </a:ext>
            </a:extLst>
          </p:cNvPr>
          <p:cNvSpPr/>
          <p:nvPr/>
        </p:nvSpPr>
        <p:spPr>
          <a:xfrm>
            <a:off x="3605212" y="1313656"/>
            <a:ext cx="763588" cy="76596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279400" sx="104000" sy="104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DCBF2B8-318A-F493-8C43-80CFD10EE6C2}"/>
              </a:ext>
            </a:extLst>
          </p:cNvPr>
          <p:cNvSpPr/>
          <p:nvPr/>
        </p:nvSpPr>
        <p:spPr>
          <a:xfrm>
            <a:off x="3976687" y="5056981"/>
            <a:ext cx="763588" cy="76596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47735FD-3595-33CE-B5D3-6F769D7C815A}"/>
              </a:ext>
            </a:extLst>
          </p:cNvPr>
          <p:cNvGrpSpPr/>
          <p:nvPr/>
        </p:nvGrpSpPr>
        <p:grpSpPr>
          <a:xfrm>
            <a:off x="6081402" y="4425792"/>
            <a:ext cx="5603498" cy="584775"/>
            <a:chOff x="6125370" y="2636496"/>
            <a:chExt cx="5603498" cy="584775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D97BB48E-C9FF-7E33-91E9-B3A21379F513}"/>
                </a:ext>
              </a:extLst>
            </p:cNvPr>
            <p:cNvSpPr/>
            <p:nvPr/>
          </p:nvSpPr>
          <p:spPr>
            <a:xfrm>
              <a:off x="6125370" y="2743218"/>
              <a:ext cx="26670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65A772-853D-9C3A-AE69-9DAA84476022}"/>
                </a:ext>
              </a:extLst>
            </p:cNvPr>
            <p:cNvSpPr txBox="1"/>
            <p:nvPr/>
          </p:nvSpPr>
          <p:spPr>
            <a:xfrm>
              <a:off x="6507596" y="2636496"/>
              <a:ext cx="5221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Учреждения социального </a:t>
              </a:r>
              <a:r>
                <a:rPr lang="ru-RU" sz="1600" b="1" dirty="0" smtClean="0">
                  <a:solidFill>
                    <a:srgbClr val="050505"/>
                  </a:solidFill>
                  <a:latin typeface="Montserrat" panose="00000500000000000000" pitchFamily="2" charset="-52"/>
                </a:rPr>
                <a:t>обслуживания </a:t>
              </a:r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Рязанской области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46B6339-354A-656B-1F88-D1B73AE4A19A}"/>
              </a:ext>
            </a:extLst>
          </p:cNvPr>
          <p:cNvGrpSpPr/>
          <p:nvPr/>
        </p:nvGrpSpPr>
        <p:grpSpPr>
          <a:xfrm>
            <a:off x="6081402" y="5150247"/>
            <a:ext cx="5603498" cy="373422"/>
            <a:chOff x="6125370" y="2636496"/>
            <a:chExt cx="5603498" cy="373422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4C3AFE75-45BD-0965-3981-F54CD457B5C2}"/>
                </a:ext>
              </a:extLst>
            </p:cNvPr>
            <p:cNvSpPr/>
            <p:nvPr/>
          </p:nvSpPr>
          <p:spPr>
            <a:xfrm>
              <a:off x="6125370" y="2743218"/>
              <a:ext cx="26670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8C874B-2B4A-A0AC-6163-EE767319B8AA}"/>
                </a:ext>
              </a:extLst>
            </p:cNvPr>
            <p:cNvSpPr txBox="1"/>
            <p:nvPr/>
          </p:nvSpPr>
          <p:spPr>
            <a:xfrm>
              <a:off x="6507596" y="2636496"/>
              <a:ext cx="5221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СО НКО Рязанской области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FAE14ED-BDED-4271-D754-2BD74360734D}"/>
              </a:ext>
            </a:extLst>
          </p:cNvPr>
          <p:cNvGrpSpPr/>
          <p:nvPr/>
        </p:nvGrpSpPr>
        <p:grpSpPr>
          <a:xfrm>
            <a:off x="6096000" y="5663350"/>
            <a:ext cx="5603498" cy="584775"/>
            <a:chOff x="6125370" y="2636496"/>
            <a:chExt cx="5603498" cy="584775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7C26D8D-5C78-FA1E-3E27-076AAD307C88}"/>
                </a:ext>
              </a:extLst>
            </p:cNvPr>
            <p:cNvSpPr/>
            <p:nvPr/>
          </p:nvSpPr>
          <p:spPr>
            <a:xfrm>
              <a:off x="6125370" y="2743218"/>
              <a:ext cx="26670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CF9643-8264-DB3D-13A9-86771BD8030E}"/>
                </a:ext>
              </a:extLst>
            </p:cNvPr>
            <p:cNvSpPr txBox="1"/>
            <p:nvPr/>
          </p:nvSpPr>
          <p:spPr>
            <a:xfrm>
              <a:off x="6507596" y="2636496"/>
              <a:ext cx="5221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Федерация Современного </a:t>
              </a:r>
              <a:r>
                <a:rPr lang="ru-RU" sz="1600" b="1" dirty="0" err="1">
                  <a:solidFill>
                    <a:srgbClr val="050505"/>
                  </a:solidFill>
                  <a:latin typeface="Montserrat" panose="00000500000000000000" pitchFamily="2" charset="-52"/>
                </a:rPr>
                <a:t>Мечевого</a:t>
              </a:r>
              <a:r>
                <a:rPr lang="ru-RU" sz="1600" b="1" dirty="0">
                  <a:solidFill>
                    <a:srgbClr val="050505"/>
                  </a:solidFill>
                  <a:latin typeface="Montserrat" panose="00000500000000000000" pitchFamily="2" charset="-52"/>
                </a:rPr>
                <a:t> Боя России (ФСМБР)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30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CAA3B078-35BD-4670-8A26-F7CC42294A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13720"/>
          <a:stretch>
            <a:fillRect/>
          </a:stretch>
        </p:blipFill>
        <p:spPr>
          <a:xfrm>
            <a:off x="1511300" y="945443"/>
            <a:ext cx="1993900" cy="1831975"/>
          </a:xfr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C812388-4CE5-4CFB-8469-7B581DB2D1F2}"/>
              </a:ext>
            </a:extLst>
          </p:cNvPr>
          <p:cNvGrpSpPr/>
          <p:nvPr/>
        </p:nvGrpSpPr>
        <p:grpSpPr>
          <a:xfrm>
            <a:off x="4669984" y="0"/>
            <a:ext cx="1207713" cy="6858000"/>
            <a:chOff x="4669984" y="0"/>
            <a:chExt cx="1207713" cy="6858000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D8FE24C2-F4C7-417C-9D7D-2ED001086AF6}"/>
                </a:ext>
              </a:extLst>
            </p:cNvPr>
            <p:cNvCxnSpPr>
              <a:cxnSpLocks/>
            </p:cNvCxnSpPr>
            <p:nvPr/>
          </p:nvCxnSpPr>
          <p:spPr>
            <a:xfrm>
              <a:off x="5319544" y="0"/>
              <a:ext cx="0" cy="6858000"/>
            </a:xfrm>
            <a:prstGeom prst="line">
              <a:avLst/>
            </a:prstGeom>
            <a:ln w="34925">
              <a:solidFill>
                <a:srgbClr val="DADADA">
                  <a:alpha val="9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B12CC49B-3290-4407-A3FC-6C1F49BB3E8E}"/>
                </a:ext>
              </a:extLst>
            </p:cNvPr>
            <p:cNvGrpSpPr/>
            <p:nvPr/>
          </p:nvGrpSpPr>
          <p:grpSpPr>
            <a:xfrm>
              <a:off x="4669984" y="1221580"/>
              <a:ext cx="1207713" cy="4500404"/>
              <a:chOff x="4669984" y="1221580"/>
              <a:chExt cx="1207713" cy="4500404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885AE002-A79F-47E1-8CC3-DB0BE4B9F823}"/>
                  </a:ext>
                </a:extLst>
              </p:cNvPr>
              <p:cNvGrpSpPr/>
              <p:nvPr/>
            </p:nvGrpSpPr>
            <p:grpSpPr>
              <a:xfrm>
                <a:off x="4669984" y="1221580"/>
                <a:ext cx="1207713" cy="1064653"/>
                <a:chOff x="4667250" y="1212056"/>
                <a:chExt cx="1212850" cy="1069181"/>
              </a:xfrm>
            </p:grpSpPr>
            <p:sp>
              <p:nvSpPr>
                <p:cNvPr id="5" name="Овал 4">
                  <a:extLst>
                    <a:ext uri="{FF2B5EF4-FFF2-40B4-BE49-F238E27FC236}">
                      <a16:creationId xmlns:a16="http://schemas.microsoft.com/office/drawing/2014/main" id="{6A0A4839-0A24-4CBB-90C0-60E888C8A47D}"/>
                    </a:ext>
                  </a:extLst>
                </p:cNvPr>
                <p:cNvSpPr/>
                <p:nvPr/>
              </p:nvSpPr>
              <p:spPr>
                <a:xfrm>
                  <a:off x="5472906" y="1835943"/>
                  <a:ext cx="407194" cy="407194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" name="Группа 5">
                  <a:extLst>
                    <a:ext uri="{FF2B5EF4-FFF2-40B4-BE49-F238E27FC236}">
                      <a16:creationId xmlns:a16="http://schemas.microsoft.com/office/drawing/2014/main" id="{EFA0564F-AF9D-46D5-9B69-BBB480BB707F}"/>
                    </a:ext>
                  </a:extLst>
                </p:cNvPr>
                <p:cNvGrpSpPr/>
                <p:nvPr/>
              </p:nvGrpSpPr>
              <p:grpSpPr>
                <a:xfrm>
                  <a:off x="4814887" y="1249362"/>
                  <a:ext cx="1031875" cy="1031875"/>
                  <a:chOff x="4814887" y="1249362"/>
                  <a:chExt cx="1031875" cy="1031875"/>
                </a:xfrm>
              </p:grpSpPr>
              <p:sp>
                <p:nvSpPr>
                  <p:cNvPr id="8" name="Овал 7">
                    <a:extLst>
                      <a:ext uri="{FF2B5EF4-FFF2-40B4-BE49-F238E27FC236}">
                        <a16:creationId xmlns:a16="http://schemas.microsoft.com/office/drawing/2014/main" id="{DE07F10B-3282-401A-A5A9-616BA83F840B}"/>
                      </a:ext>
                    </a:extLst>
                  </p:cNvPr>
                  <p:cNvSpPr/>
                  <p:nvPr/>
                </p:nvSpPr>
                <p:spPr>
                  <a:xfrm>
                    <a:off x="4814887" y="1249362"/>
                    <a:ext cx="1031875" cy="10318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C77F4127-941B-42D5-8964-325261DAE53E}"/>
                      </a:ext>
                    </a:extLst>
                  </p:cNvPr>
                  <p:cNvSpPr txBox="1"/>
                  <p:nvPr/>
                </p:nvSpPr>
                <p:spPr>
                  <a:xfrm>
                    <a:off x="5028822" y="1502576"/>
                    <a:ext cx="604005" cy="5254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2800" dirty="0">
                        <a:solidFill>
                          <a:schemeClr val="bg1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01</a:t>
                    </a:r>
                  </a:p>
                </p:txBody>
              </p:sp>
            </p:grpSp>
            <p:sp>
              <p:nvSpPr>
                <p:cNvPr id="7" name="Овал 6">
                  <a:extLst>
                    <a:ext uri="{FF2B5EF4-FFF2-40B4-BE49-F238E27FC236}">
                      <a16:creationId xmlns:a16="http://schemas.microsoft.com/office/drawing/2014/main" id="{DEE68E76-F3DE-4D6B-B1E4-754D03E83B2F}"/>
                    </a:ext>
                  </a:extLst>
                </p:cNvPr>
                <p:cNvSpPr/>
                <p:nvPr/>
              </p:nvSpPr>
              <p:spPr>
                <a:xfrm>
                  <a:off x="4667250" y="1212056"/>
                  <a:ext cx="407194" cy="407194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EDF8C63F-4768-4869-B579-18D6F0319460}"/>
                  </a:ext>
                </a:extLst>
              </p:cNvPr>
              <p:cNvGrpSpPr/>
              <p:nvPr/>
            </p:nvGrpSpPr>
            <p:grpSpPr>
              <a:xfrm>
                <a:off x="4669984" y="2939456"/>
                <a:ext cx="1207713" cy="1064653"/>
                <a:chOff x="4667250" y="1212056"/>
                <a:chExt cx="1212850" cy="1069181"/>
              </a:xfrm>
            </p:grpSpPr>
            <p:sp>
              <p:nvSpPr>
                <p:cNvPr id="11" name="Овал 10">
                  <a:extLst>
                    <a:ext uri="{FF2B5EF4-FFF2-40B4-BE49-F238E27FC236}">
                      <a16:creationId xmlns:a16="http://schemas.microsoft.com/office/drawing/2014/main" id="{0D231DA1-3C0C-458A-99C9-4DEF004093F3}"/>
                    </a:ext>
                  </a:extLst>
                </p:cNvPr>
                <p:cNvSpPr/>
                <p:nvPr/>
              </p:nvSpPr>
              <p:spPr>
                <a:xfrm>
                  <a:off x="5472906" y="1835943"/>
                  <a:ext cx="407194" cy="407194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11">
                  <a:extLst>
                    <a:ext uri="{FF2B5EF4-FFF2-40B4-BE49-F238E27FC236}">
                      <a16:creationId xmlns:a16="http://schemas.microsoft.com/office/drawing/2014/main" id="{1E4FC730-315B-44DF-A4E3-1C376AEB4426}"/>
                    </a:ext>
                  </a:extLst>
                </p:cNvPr>
                <p:cNvGrpSpPr/>
                <p:nvPr/>
              </p:nvGrpSpPr>
              <p:grpSpPr>
                <a:xfrm>
                  <a:off x="4814887" y="1249362"/>
                  <a:ext cx="1031875" cy="1031875"/>
                  <a:chOff x="4814887" y="1249362"/>
                  <a:chExt cx="1031875" cy="1031875"/>
                </a:xfrm>
              </p:grpSpPr>
              <p:sp>
                <p:nvSpPr>
                  <p:cNvPr id="14" name="Овал 13">
                    <a:extLst>
                      <a:ext uri="{FF2B5EF4-FFF2-40B4-BE49-F238E27FC236}">
                        <a16:creationId xmlns:a16="http://schemas.microsoft.com/office/drawing/2014/main" id="{1BE22B41-F1DB-4158-9A35-C39FE23FC3FA}"/>
                      </a:ext>
                    </a:extLst>
                  </p:cNvPr>
                  <p:cNvSpPr/>
                  <p:nvPr/>
                </p:nvSpPr>
                <p:spPr>
                  <a:xfrm>
                    <a:off x="4814887" y="1249362"/>
                    <a:ext cx="1031875" cy="10318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6B28D62-3339-4AF8-BC98-1075EE7BD31E}"/>
                      </a:ext>
                    </a:extLst>
                  </p:cNvPr>
                  <p:cNvSpPr txBox="1"/>
                  <p:nvPr/>
                </p:nvSpPr>
                <p:spPr>
                  <a:xfrm>
                    <a:off x="5028822" y="1502576"/>
                    <a:ext cx="604005" cy="5254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2800" dirty="0">
                        <a:solidFill>
                          <a:schemeClr val="bg1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02</a:t>
                    </a:r>
                  </a:p>
                </p:txBody>
              </p:sp>
            </p:grpSp>
            <p:sp>
              <p:nvSpPr>
                <p:cNvPr id="13" name="Овал 12">
                  <a:extLst>
                    <a:ext uri="{FF2B5EF4-FFF2-40B4-BE49-F238E27FC236}">
                      <a16:creationId xmlns:a16="http://schemas.microsoft.com/office/drawing/2014/main" id="{3F359F3B-C434-4E61-BAF3-9BD81F9FB06C}"/>
                    </a:ext>
                  </a:extLst>
                </p:cNvPr>
                <p:cNvSpPr/>
                <p:nvPr/>
              </p:nvSpPr>
              <p:spPr>
                <a:xfrm>
                  <a:off x="4667250" y="1212056"/>
                  <a:ext cx="407194" cy="407194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49D3B57E-BC2F-421A-BA58-139A0F22F260}"/>
                  </a:ext>
                </a:extLst>
              </p:cNvPr>
              <p:cNvGrpSpPr/>
              <p:nvPr/>
            </p:nvGrpSpPr>
            <p:grpSpPr>
              <a:xfrm>
                <a:off x="4669984" y="4657331"/>
                <a:ext cx="1207713" cy="1064653"/>
                <a:chOff x="4667250" y="1212056"/>
                <a:chExt cx="1212850" cy="1069181"/>
              </a:xfrm>
            </p:grpSpPr>
            <p:sp>
              <p:nvSpPr>
                <p:cNvPr id="17" name="Овал 16">
                  <a:extLst>
                    <a:ext uri="{FF2B5EF4-FFF2-40B4-BE49-F238E27FC236}">
                      <a16:creationId xmlns:a16="http://schemas.microsoft.com/office/drawing/2014/main" id="{2D1FBC14-A56E-44AA-81A3-AC7A86456079}"/>
                    </a:ext>
                  </a:extLst>
                </p:cNvPr>
                <p:cNvSpPr/>
                <p:nvPr/>
              </p:nvSpPr>
              <p:spPr>
                <a:xfrm>
                  <a:off x="5472906" y="1835943"/>
                  <a:ext cx="407194" cy="407194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" name="Группа 17">
                  <a:extLst>
                    <a:ext uri="{FF2B5EF4-FFF2-40B4-BE49-F238E27FC236}">
                      <a16:creationId xmlns:a16="http://schemas.microsoft.com/office/drawing/2014/main" id="{B90DC02B-A040-4306-B9FB-4FCBCAB53571}"/>
                    </a:ext>
                  </a:extLst>
                </p:cNvPr>
                <p:cNvGrpSpPr/>
                <p:nvPr/>
              </p:nvGrpSpPr>
              <p:grpSpPr>
                <a:xfrm>
                  <a:off x="4814887" y="1249362"/>
                  <a:ext cx="1031875" cy="1031875"/>
                  <a:chOff x="4814887" y="1249362"/>
                  <a:chExt cx="1031875" cy="1031875"/>
                </a:xfrm>
              </p:grpSpPr>
              <p:sp>
                <p:nvSpPr>
                  <p:cNvPr id="20" name="Овал 19">
                    <a:extLst>
                      <a:ext uri="{FF2B5EF4-FFF2-40B4-BE49-F238E27FC236}">
                        <a16:creationId xmlns:a16="http://schemas.microsoft.com/office/drawing/2014/main" id="{82D2D319-4FB8-4E6D-A068-4ED9AA95C4D1}"/>
                      </a:ext>
                    </a:extLst>
                  </p:cNvPr>
                  <p:cNvSpPr/>
                  <p:nvPr/>
                </p:nvSpPr>
                <p:spPr>
                  <a:xfrm>
                    <a:off x="4814887" y="1249362"/>
                    <a:ext cx="1031875" cy="10318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D287AAD-BE3E-467B-ACB3-8EF4A49A4D7E}"/>
                      </a:ext>
                    </a:extLst>
                  </p:cNvPr>
                  <p:cNvSpPr txBox="1"/>
                  <p:nvPr/>
                </p:nvSpPr>
                <p:spPr>
                  <a:xfrm>
                    <a:off x="5028822" y="1502576"/>
                    <a:ext cx="604005" cy="5254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2800" dirty="0">
                        <a:solidFill>
                          <a:schemeClr val="bg1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Roboto Black" panose="02000000000000000000" pitchFamily="2" charset="0"/>
                      </a:rPr>
                      <a:t>03</a:t>
                    </a:r>
                  </a:p>
                </p:txBody>
              </p:sp>
            </p:grpSp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id="{E5373083-BDBF-45A1-9EF2-298487310420}"/>
                    </a:ext>
                  </a:extLst>
                </p:cNvPr>
                <p:cNvSpPr/>
                <p:nvPr/>
              </p:nvSpPr>
              <p:spPr>
                <a:xfrm>
                  <a:off x="4667250" y="1212056"/>
                  <a:ext cx="407194" cy="407194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E398809-DD7A-41AA-9FC0-C141B8A38600}"/>
              </a:ext>
            </a:extLst>
          </p:cNvPr>
          <p:cNvGrpSpPr/>
          <p:nvPr/>
        </p:nvGrpSpPr>
        <p:grpSpPr>
          <a:xfrm>
            <a:off x="6075363" y="1653900"/>
            <a:ext cx="4656136" cy="1172489"/>
            <a:chOff x="6075363" y="1673548"/>
            <a:chExt cx="4656136" cy="117248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2606CD-CA39-43E9-BDDE-9029670F173A}"/>
                </a:ext>
              </a:extLst>
            </p:cNvPr>
            <p:cNvSpPr txBox="1"/>
            <p:nvPr/>
          </p:nvSpPr>
          <p:spPr>
            <a:xfrm>
              <a:off x="6075363" y="2015040"/>
              <a:ext cx="465613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Переход с костылей на трость - у большинства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Ходьба без опоры - 20% пациентов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 тростью/одним костылем (после ампутации) - 15 из 19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Без дополнительной опоры - 1 пациент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5F4501-4DC7-46F1-96EE-67F45BB31DFD}"/>
                </a:ext>
              </a:extLst>
            </p:cNvPr>
            <p:cNvSpPr txBox="1"/>
            <p:nvPr/>
          </p:nvSpPr>
          <p:spPr>
            <a:xfrm>
              <a:off x="6075363" y="1673548"/>
              <a:ext cx="16914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3"/>
                  </a:solidFill>
                  <a:latin typeface="Montserrat" panose="00000500000000000000" pitchFamily="2" charset="-52"/>
                </a:rPr>
                <a:t>Мобильность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26416DD-2A4C-446F-84BE-08786BD0129C}"/>
              </a:ext>
            </a:extLst>
          </p:cNvPr>
          <p:cNvGrpSpPr/>
          <p:nvPr/>
        </p:nvGrpSpPr>
        <p:grpSpPr>
          <a:xfrm>
            <a:off x="6075363" y="3365566"/>
            <a:ext cx="4656136" cy="1357155"/>
            <a:chOff x="6075363" y="1673548"/>
            <a:chExt cx="4656136" cy="13571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2AC020-70FA-4B0A-956C-4E095A577C98}"/>
                </a:ext>
              </a:extLst>
            </p:cNvPr>
            <p:cNvSpPr txBox="1"/>
            <p:nvPr/>
          </p:nvSpPr>
          <p:spPr>
            <a:xfrm>
              <a:off x="6075363" y="2015040"/>
              <a:ext cx="465613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643 чел. - снижение тревожности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576 чел. - снижение депрессии, оптимизация эмоционального фона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510 чел. - улучшение качества сна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 - успешное преодоление фантомных болей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B0410D-5F26-4A6B-9749-5454DBD89B15}"/>
                </a:ext>
              </a:extLst>
            </p:cNvPr>
            <p:cNvSpPr txBox="1"/>
            <p:nvPr/>
          </p:nvSpPr>
          <p:spPr>
            <a:xfrm>
              <a:off x="6075363" y="1673548"/>
              <a:ext cx="3930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3"/>
                  </a:solidFill>
                  <a:latin typeface="Montserrat" panose="00000500000000000000" pitchFamily="2" charset="-52"/>
                </a:rPr>
                <a:t>Эффективность психокоррекции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10D5D7F-FFB1-40FF-8543-D8C4CC0BD7DD}"/>
              </a:ext>
            </a:extLst>
          </p:cNvPr>
          <p:cNvGrpSpPr/>
          <p:nvPr/>
        </p:nvGrpSpPr>
        <p:grpSpPr>
          <a:xfrm>
            <a:off x="6075363" y="5077232"/>
            <a:ext cx="4656136" cy="1357155"/>
            <a:chOff x="6075363" y="1673548"/>
            <a:chExt cx="4656136" cy="13571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5289C4-7441-4010-B385-5937F5A26E04}"/>
                </a:ext>
              </a:extLst>
            </p:cNvPr>
            <p:cNvSpPr txBox="1"/>
            <p:nvPr/>
          </p:nvSpPr>
          <p:spPr>
            <a:xfrm>
              <a:off x="6075363" y="2015040"/>
              <a:ext cx="465613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Увеличена толерантность к физической нагрузке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Возросла выносливость и общая активность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Самостоятельность в бытовых делах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Доступны длительные пешие прогулки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Возвращение к привычной жизни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DEB21D-42CF-4680-8F7C-433E8E59EE2E}"/>
                </a:ext>
              </a:extLst>
            </p:cNvPr>
            <p:cNvSpPr txBox="1"/>
            <p:nvPr/>
          </p:nvSpPr>
          <p:spPr>
            <a:xfrm>
              <a:off x="6075363" y="1673548"/>
              <a:ext cx="2008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3"/>
                  </a:solidFill>
                  <a:latin typeface="Montserrat" panose="00000500000000000000" pitchFamily="2" charset="-52"/>
                </a:rPr>
                <a:t>Качество жизни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096C4CF-A939-4CC5-97D3-E97A1F24CE5E}"/>
              </a:ext>
            </a:extLst>
          </p:cNvPr>
          <p:cNvGrpSpPr/>
          <p:nvPr/>
        </p:nvGrpSpPr>
        <p:grpSpPr>
          <a:xfrm>
            <a:off x="8039099" y="-3"/>
            <a:ext cx="4152900" cy="1341303"/>
            <a:chOff x="8039099" y="-3"/>
            <a:chExt cx="4152900" cy="1341303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D478E329-D4D0-41DA-A6E9-E1382E96258E}"/>
                </a:ext>
              </a:extLst>
            </p:cNvPr>
            <p:cNvSpPr/>
            <p:nvPr/>
          </p:nvSpPr>
          <p:spPr>
            <a:xfrm rot="10800000">
              <a:off x="8134350" y="-1"/>
              <a:ext cx="4057649" cy="1341301"/>
            </a:xfrm>
            <a:custGeom>
              <a:avLst/>
              <a:gdLst>
                <a:gd name="connsiteX0" fmla="*/ 3981450 w 3981450"/>
                <a:gd name="connsiteY0" fmla="*/ 752475 h 752475"/>
                <a:gd name="connsiteX1" fmla="*/ 0 w 3981450"/>
                <a:gd name="connsiteY1" fmla="*/ 752475 h 752475"/>
                <a:gd name="connsiteX2" fmla="*/ 0 w 3981450"/>
                <a:gd name="connsiteY2" fmla="*/ 104775 h 752475"/>
                <a:gd name="connsiteX3" fmla="*/ 666750 w 3981450"/>
                <a:gd name="connsiteY3" fmla="*/ 0 h 752475"/>
                <a:gd name="connsiteX4" fmla="*/ 2447925 w 3981450"/>
                <a:gd name="connsiteY4" fmla="*/ 723900 h 752475"/>
                <a:gd name="connsiteX5" fmla="*/ 3438525 w 3981450"/>
                <a:gd name="connsiteY5" fmla="*/ 657225 h 752475"/>
                <a:gd name="connsiteX6" fmla="*/ 3981450 w 3981450"/>
                <a:gd name="connsiteY6" fmla="*/ 752475 h 752475"/>
                <a:gd name="connsiteX0" fmla="*/ 3981450 w 3981450"/>
                <a:gd name="connsiteY0" fmla="*/ 752475 h 752475"/>
                <a:gd name="connsiteX1" fmla="*/ 0 w 3981450"/>
                <a:gd name="connsiteY1" fmla="*/ 752475 h 752475"/>
                <a:gd name="connsiteX2" fmla="*/ 0 w 3981450"/>
                <a:gd name="connsiteY2" fmla="*/ 98425 h 752475"/>
                <a:gd name="connsiteX3" fmla="*/ 666750 w 3981450"/>
                <a:gd name="connsiteY3" fmla="*/ 0 h 752475"/>
                <a:gd name="connsiteX4" fmla="*/ 2447925 w 3981450"/>
                <a:gd name="connsiteY4" fmla="*/ 723900 h 752475"/>
                <a:gd name="connsiteX5" fmla="*/ 3438525 w 3981450"/>
                <a:gd name="connsiteY5" fmla="*/ 657225 h 752475"/>
                <a:gd name="connsiteX6" fmla="*/ 3981450 w 3981450"/>
                <a:gd name="connsiteY6" fmla="*/ 752475 h 752475"/>
                <a:gd name="connsiteX0" fmla="*/ 3981450 w 3981450"/>
                <a:gd name="connsiteY0" fmla="*/ 752475 h 752475"/>
                <a:gd name="connsiteX1" fmla="*/ 0 w 3981450"/>
                <a:gd name="connsiteY1" fmla="*/ 752475 h 752475"/>
                <a:gd name="connsiteX2" fmla="*/ 0 w 3981450"/>
                <a:gd name="connsiteY2" fmla="*/ 98425 h 752475"/>
                <a:gd name="connsiteX3" fmla="*/ 666750 w 3981450"/>
                <a:gd name="connsiteY3" fmla="*/ 0 h 752475"/>
                <a:gd name="connsiteX4" fmla="*/ 2447925 w 3981450"/>
                <a:gd name="connsiteY4" fmla="*/ 723900 h 752475"/>
                <a:gd name="connsiteX5" fmla="*/ 3438525 w 3981450"/>
                <a:gd name="connsiteY5" fmla="*/ 657225 h 752475"/>
                <a:gd name="connsiteX6" fmla="*/ 3981450 w 3981450"/>
                <a:gd name="connsiteY6" fmla="*/ 752475 h 752475"/>
                <a:gd name="connsiteX0" fmla="*/ 3981450 w 3981450"/>
                <a:gd name="connsiteY0" fmla="*/ 753026 h 753026"/>
                <a:gd name="connsiteX1" fmla="*/ 0 w 3981450"/>
                <a:gd name="connsiteY1" fmla="*/ 753026 h 753026"/>
                <a:gd name="connsiteX2" fmla="*/ 0 w 3981450"/>
                <a:gd name="connsiteY2" fmla="*/ 98976 h 753026"/>
                <a:gd name="connsiteX3" fmla="*/ 666750 w 3981450"/>
                <a:gd name="connsiteY3" fmla="*/ 551 h 753026"/>
                <a:gd name="connsiteX4" fmla="*/ 2447925 w 3981450"/>
                <a:gd name="connsiteY4" fmla="*/ 724451 h 753026"/>
                <a:gd name="connsiteX5" fmla="*/ 3438525 w 3981450"/>
                <a:gd name="connsiteY5" fmla="*/ 657776 h 753026"/>
                <a:gd name="connsiteX6" fmla="*/ 3981450 w 3981450"/>
                <a:gd name="connsiteY6" fmla="*/ 753026 h 753026"/>
                <a:gd name="connsiteX0" fmla="*/ 3981450 w 3981450"/>
                <a:gd name="connsiteY0" fmla="*/ 753026 h 753026"/>
                <a:gd name="connsiteX1" fmla="*/ 0 w 3981450"/>
                <a:gd name="connsiteY1" fmla="*/ 753026 h 753026"/>
                <a:gd name="connsiteX2" fmla="*/ 0 w 3981450"/>
                <a:gd name="connsiteY2" fmla="*/ 98976 h 753026"/>
                <a:gd name="connsiteX3" fmla="*/ 666750 w 3981450"/>
                <a:gd name="connsiteY3" fmla="*/ 551 h 753026"/>
                <a:gd name="connsiteX4" fmla="*/ 2447925 w 3981450"/>
                <a:gd name="connsiteY4" fmla="*/ 724451 h 753026"/>
                <a:gd name="connsiteX5" fmla="*/ 3438525 w 3981450"/>
                <a:gd name="connsiteY5" fmla="*/ 657776 h 753026"/>
                <a:gd name="connsiteX6" fmla="*/ 3981450 w 3981450"/>
                <a:gd name="connsiteY6" fmla="*/ 753026 h 753026"/>
                <a:gd name="connsiteX0" fmla="*/ 3981450 w 3981450"/>
                <a:gd name="connsiteY0" fmla="*/ 753026 h 753026"/>
                <a:gd name="connsiteX1" fmla="*/ 0 w 3981450"/>
                <a:gd name="connsiteY1" fmla="*/ 753026 h 753026"/>
                <a:gd name="connsiteX2" fmla="*/ 0 w 3981450"/>
                <a:gd name="connsiteY2" fmla="*/ 98976 h 753026"/>
                <a:gd name="connsiteX3" fmla="*/ 666750 w 3981450"/>
                <a:gd name="connsiteY3" fmla="*/ 551 h 753026"/>
                <a:gd name="connsiteX4" fmla="*/ 2447925 w 3981450"/>
                <a:gd name="connsiteY4" fmla="*/ 724451 h 753026"/>
                <a:gd name="connsiteX5" fmla="*/ 3438525 w 3981450"/>
                <a:gd name="connsiteY5" fmla="*/ 657776 h 753026"/>
                <a:gd name="connsiteX6" fmla="*/ 3981450 w 3981450"/>
                <a:gd name="connsiteY6" fmla="*/ 753026 h 753026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3883 h 753883"/>
                <a:gd name="connsiteX1" fmla="*/ 0 w 3981450"/>
                <a:gd name="connsiteY1" fmla="*/ 753883 h 753883"/>
                <a:gd name="connsiteX2" fmla="*/ 0 w 3981450"/>
                <a:gd name="connsiteY2" fmla="*/ 99833 h 753883"/>
                <a:gd name="connsiteX3" fmla="*/ 666750 w 3981450"/>
                <a:gd name="connsiteY3" fmla="*/ 1408 h 753883"/>
                <a:gd name="connsiteX4" fmla="*/ 2447925 w 3981450"/>
                <a:gd name="connsiteY4" fmla="*/ 725308 h 753883"/>
                <a:gd name="connsiteX5" fmla="*/ 3438525 w 3981450"/>
                <a:gd name="connsiteY5" fmla="*/ 658633 h 753883"/>
                <a:gd name="connsiteX6" fmla="*/ 3981450 w 3981450"/>
                <a:gd name="connsiteY6" fmla="*/ 753883 h 753883"/>
                <a:gd name="connsiteX0" fmla="*/ 3981450 w 3981450"/>
                <a:gd name="connsiteY0" fmla="*/ 753883 h 753883"/>
                <a:gd name="connsiteX1" fmla="*/ 0 w 3981450"/>
                <a:gd name="connsiteY1" fmla="*/ 753883 h 753883"/>
                <a:gd name="connsiteX2" fmla="*/ 0 w 3981450"/>
                <a:gd name="connsiteY2" fmla="*/ 99833 h 753883"/>
                <a:gd name="connsiteX3" fmla="*/ 666750 w 3981450"/>
                <a:gd name="connsiteY3" fmla="*/ 1408 h 753883"/>
                <a:gd name="connsiteX4" fmla="*/ 2447925 w 3981450"/>
                <a:gd name="connsiteY4" fmla="*/ 725308 h 753883"/>
                <a:gd name="connsiteX5" fmla="*/ 3444756 w 3981450"/>
                <a:gd name="connsiteY5" fmla="*/ 660417 h 753883"/>
                <a:gd name="connsiteX6" fmla="*/ 3981450 w 3981450"/>
                <a:gd name="connsiteY6" fmla="*/ 753883 h 753883"/>
                <a:gd name="connsiteX0" fmla="*/ 3981450 w 3981450"/>
                <a:gd name="connsiteY0" fmla="*/ 753883 h 753883"/>
                <a:gd name="connsiteX1" fmla="*/ 0 w 3981450"/>
                <a:gd name="connsiteY1" fmla="*/ 753883 h 753883"/>
                <a:gd name="connsiteX2" fmla="*/ 0 w 3981450"/>
                <a:gd name="connsiteY2" fmla="*/ 99833 h 753883"/>
                <a:gd name="connsiteX3" fmla="*/ 666750 w 3981450"/>
                <a:gd name="connsiteY3" fmla="*/ 1408 h 753883"/>
                <a:gd name="connsiteX4" fmla="*/ 2447925 w 3981450"/>
                <a:gd name="connsiteY4" fmla="*/ 725308 h 753883"/>
                <a:gd name="connsiteX5" fmla="*/ 3981450 w 3981450"/>
                <a:gd name="connsiteY5" fmla="*/ 753883 h 75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1450" h="753883">
                  <a:moveTo>
                    <a:pt x="3981450" y="753883"/>
                  </a:moveTo>
                  <a:lnTo>
                    <a:pt x="0" y="753883"/>
                  </a:lnTo>
                  <a:lnTo>
                    <a:pt x="0" y="99833"/>
                  </a:lnTo>
                  <a:cubicBezTo>
                    <a:pt x="100807" y="52737"/>
                    <a:pt x="183356" y="-10234"/>
                    <a:pt x="666750" y="1408"/>
                  </a:cubicBezTo>
                  <a:cubicBezTo>
                    <a:pt x="1150144" y="13050"/>
                    <a:pt x="1822450" y="630058"/>
                    <a:pt x="2447925" y="725308"/>
                  </a:cubicBezTo>
                  <a:lnTo>
                    <a:pt x="3981450" y="7538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7C1AC87A-91FB-4E03-B95D-2C8A6DA70557}"/>
                </a:ext>
              </a:extLst>
            </p:cNvPr>
            <p:cNvSpPr/>
            <p:nvPr/>
          </p:nvSpPr>
          <p:spPr>
            <a:xfrm rot="10800000">
              <a:off x="8039099" y="-3"/>
              <a:ext cx="4152899" cy="1027448"/>
            </a:xfrm>
            <a:custGeom>
              <a:avLst/>
              <a:gdLst>
                <a:gd name="connsiteX0" fmla="*/ 3981450 w 3981450"/>
                <a:gd name="connsiteY0" fmla="*/ 752475 h 752475"/>
                <a:gd name="connsiteX1" fmla="*/ 0 w 3981450"/>
                <a:gd name="connsiteY1" fmla="*/ 752475 h 752475"/>
                <a:gd name="connsiteX2" fmla="*/ 0 w 3981450"/>
                <a:gd name="connsiteY2" fmla="*/ 104775 h 752475"/>
                <a:gd name="connsiteX3" fmla="*/ 666750 w 3981450"/>
                <a:gd name="connsiteY3" fmla="*/ 0 h 752475"/>
                <a:gd name="connsiteX4" fmla="*/ 2447925 w 3981450"/>
                <a:gd name="connsiteY4" fmla="*/ 723900 h 752475"/>
                <a:gd name="connsiteX5" fmla="*/ 3438525 w 3981450"/>
                <a:gd name="connsiteY5" fmla="*/ 657225 h 752475"/>
                <a:gd name="connsiteX6" fmla="*/ 3981450 w 3981450"/>
                <a:gd name="connsiteY6" fmla="*/ 752475 h 752475"/>
                <a:gd name="connsiteX0" fmla="*/ 3981450 w 3981450"/>
                <a:gd name="connsiteY0" fmla="*/ 752475 h 752475"/>
                <a:gd name="connsiteX1" fmla="*/ 0 w 3981450"/>
                <a:gd name="connsiteY1" fmla="*/ 752475 h 752475"/>
                <a:gd name="connsiteX2" fmla="*/ 0 w 3981450"/>
                <a:gd name="connsiteY2" fmla="*/ 98425 h 752475"/>
                <a:gd name="connsiteX3" fmla="*/ 666750 w 3981450"/>
                <a:gd name="connsiteY3" fmla="*/ 0 h 752475"/>
                <a:gd name="connsiteX4" fmla="*/ 2447925 w 3981450"/>
                <a:gd name="connsiteY4" fmla="*/ 723900 h 752475"/>
                <a:gd name="connsiteX5" fmla="*/ 3438525 w 3981450"/>
                <a:gd name="connsiteY5" fmla="*/ 657225 h 752475"/>
                <a:gd name="connsiteX6" fmla="*/ 3981450 w 3981450"/>
                <a:gd name="connsiteY6" fmla="*/ 752475 h 752475"/>
                <a:gd name="connsiteX0" fmla="*/ 3981450 w 3981450"/>
                <a:gd name="connsiteY0" fmla="*/ 752475 h 752475"/>
                <a:gd name="connsiteX1" fmla="*/ 0 w 3981450"/>
                <a:gd name="connsiteY1" fmla="*/ 752475 h 752475"/>
                <a:gd name="connsiteX2" fmla="*/ 0 w 3981450"/>
                <a:gd name="connsiteY2" fmla="*/ 98425 h 752475"/>
                <a:gd name="connsiteX3" fmla="*/ 666750 w 3981450"/>
                <a:gd name="connsiteY3" fmla="*/ 0 h 752475"/>
                <a:gd name="connsiteX4" fmla="*/ 2447925 w 3981450"/>
                <a:gd name="connsiteY4" fmla="*/ 723900 h 752475"/>
                <a:gd name="connsiteX5" fmla="*/ 3438525 w 3981450"/>
                <a:gd name="connsiteY5" fmla="*/ 657225 h 752475"/>
                <a:gd name="connsiteX6" fmla="*/ 3981450 w 3981450"/>
                <a:gd name="connsiteY6" fmla="*/ 752475 h 752475"/>
                <a:gd name="connsiteX0" fmla="*/ 3981450 w 3981450"/>
                <a:gd name="connsiteY0" fmla="*/ 753026 h 753026"/>
                <a:gd name="connsiteX1" fmla="*/ 0 w 3981450"/>
                <a:gd name="connsiteY1" fmla="*/ 753026 h 753026"/>
                <a:gd name="connsiteX2" fmla="*/ 0 w 3981450"/>
                <a:gd name="connsiteY2" fmla="*/ 98976 h 753026"/>
                <a:gd name="connsiteX3" fmla="*/ 666750 w 3981450"/>
                <a:gd name="connsiteY3" fmla="*/ 551 h 753026"/>
                <a:gd name="connsiteX4" fmla="*/ 2447925 w 3981450"/>
                <a:gd name="connsiteY4" fmla="*/ 724451 h 753026"/>
                <a:gd name="connsiteX5" fmla="*/ 3438525 w 3981450"/>
                <a:gd name="connsiteY5" fmla="*/ 657776 h 753026"/>
                <a:gd name="connsiteX6" fmla="*/ 3981450 w 3981450"/>
                <a:gd name="connsiteY6" fmla="*/ 753026 h 753026"/>
                <a:gd name="connsiteX0" fmla="*/ 3981450 w 3981450"/>
                <a:gd name="connsiteY0" fmla="*/ 753026 h 753026"/>
                <a:gd name="connsiteX1" fmla="*/ 0 w 3981450"/>
                <a:gd name="connsiteY1" fmla="*/ 753026 h 753026"/>
                <a:gd name="connsiteX2" fmla="*/ 0 w 3981450"/>
                <a:gd name="connsiteY2" fmla="*/ 98976 h 753026"/>
                <a:gd name="connsiteX3" fmla="*/ 666750 w 3981450"/>
                <a:gd name="connsiteY3" fmla="*/ 551 h 753026"/>
                <a:gd name="connsiteX4" fmla="*/ 2447925 w 3981450"/>
                <a:gd name="connsiteY4" fmla="*/ 724451 h 753026"/>
                <a:gd name="connsiteX5" fmla="*/ 3438525 w 3981450"/>
                <a:gd name="connsiteY5" fmla="*/ 657776 h 753026"/>
                <a:gd name="connsiteX6" fmla="*/ 3981450 w 3981450"/>
                <a:gd name="connsiteY6" fmla="*/ 753026 h 753026"/>
                <a:gd name="connsiteX0" fmla="*/ 3981450 w 3981450"/>
                <a:gd name="connsiteY0" fmla="*/ 753026 h 753026"/>
                <a:gd name="connsiteX1" fmla="*/ 0 w 3981450"/>
                <a:gd name="connsiteY1" fmla="*/ 753026 h 753026"/>
                <a:gd name="connsiteX2" fmla="*/ 0 w 3981450"/>
                <a:gd name="connsiteY2" fmla="*/ 98976 h 753026"/>
                <a:gd name="connsiteX3" fmla="*/ 666750 w 3981450"/>
                <a:gd name="connsiteY3" fmla="*/ 551 h 753026"/>
                <a:gd name="connsiteX4" fmla="*/ 2447925 w 3981450"/>
                <a:gd name="connsiteY4" fmla="*/ 724451 h 753026"/>
                <a:gd name="connsiteX5" fmla="*/ 3438525 w 3981450"/>
                <a:gd name="connsiteY5" fmla="*/ 657776 h 753026"/>
                <a:gd name="connsiteX6" fmla="*/ 3981450 w 3981450"/>
                <a:gd name="connsiteY6" fmla="*/ 753026 h 753026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2540 h 752540"/>
                <a:gd name="connsiteX1" fmla="*/ 0 w 3981450"/>
                <a:gd name="connsiteY1" fmla="*/ 752540 h 752540"/>
                <a:gd name="connsiteX2" fmla="*/ 0 w 3981450"/>
                <a:gd name="connsiteY2" fmla="*/ 98490 h 752540"/>
                <a:gd name="connsiteX3" fmla="*/ 666750 w 3981450"/>
                <a:gd name="connsiteY3" fmla="*/ 65 h 752540"/>
                <a:gd name="connsiteX4" fmla="*/ 2447925 w 3981450"/>
                <a:gd name="connsiteY4" fmla="*/ 723965 h 752540"/>
                <a:gd name="connsiteX5" fmla="*/ 3438525 w 3981450"/>
                <a:gd name="connsiteY5" fmla="*/ 657290 h 752540"/>
                <a:gd name="connsiteX6" fmla="*/ 3981450 w 3981450"/>
                <a:gd name="connsiteY6" fmla="*/ 752540 h 752540"/>
                <a:gd name="connsiteX0" fmla="*/ 3981450 w 3981450"/>
                <a:gd name="connsiteY0" fmla="*/ 753883 h 753883"/>
                <a:gd name="connsiteX1" fmla="*/ 0 w 3981450"/>
                <a:gd name="connsiteY1" fmla="*/ 753883 h 753883"/>
                <a:gd name="connsiteX2" fmla="*/ 0 w 3981450"/>
                <a:gd name="connsiteY2" fmla="*/ 99833 h 753883"/>
                <a:gd name="connsiteX3" fmla="*/ 666750 w 3981450"/>
                <a:gd name="connsiteY3" fmla="*/ 1408 h 753883"/>
                <a:gd name="connsiteX4" fmla="*/ 2447925 w 3981450"/>
                <a:gd name="connsiteY4" fmla="*/ 725308 h 753883"/>
                <a:gd name="connsiteX5" fmla="*/ 3438525 w 3981450"/>
                <a:gd name="connsiteY5" fmla="*/ 658633 h 753883"/>
                <a:gd name="connsiteX6" fmla="*/ 3981450 w 3981450"/>
                <a:gd name="connsiteY6" fmla="*/ 753883 h 753883"/>
                <a:gd name="connsiteX0" fmla="*/ 3981450 w 3981450"/>
                <a:gd name="connsiteY0" fmla="*/ 753883 h 753883"/>
                <a:gd name="connsiteX1" fmla="*/ 0 w 3981450"/>
                <a:gd name="connsiteY1" fmla="*/ 753883 h 753883"/>
                <a:gd name="connsiteX2" fmla="*/ 0 w 3981450"/>
                <a:gd name="connsiteY2" fmla="*/ 99833 h 753883"/>
                <a:gd name="connsiteX3" fmla="*/ 666750 w 3981450"/>
                <a:gd name="connsiteY3" fmla="*/ 1408 h 753883"/>
                <a:gd name="connsiteX4" fmla="*/ 2447925 w 3981450"/>
                <a:gd name="connsiteY4" fmla="*/ 725308 h 753883"/>
                <a:gd name="connsiteX5" fmla="*/ 3438525 w 3981450"/>
                <a:gd name="connsiteY5" fmla="*/ 658633 h 753883"/>
                <a:gd name="connsiteX6" fmla="*/ 3981450 w 3981450"/>
                <a:gd name="connsiteY6" fmla="*/ 753883 h 753883"/>
                <a:gd name="connsiteX0" fmla="*/ 3981450 w 3981450"/>
                <a:gd name="connsiteY0" fmla="*/ 752965 h 752965"/>
                <a:gd name="connsiteX1" fmla="*/ 0 w 3981450"/>
                <a:gd name="connsiteY1" fmla="*/ 752965 h 752965"/>
                <a:gd name="connsiteX2" fmla="*/ 0 w 3981450"/>
                <a:gd name="connsiteY2" fmla="*/ 98915 h 752965"/>
                <a:gd name="connsiteX3" fmla="*/ 666750 w 3981450"/>
                <a:gd name="connsiteY3" fmla="*/ 490 h 752965"/>
                <a:gd name="connsiteX4" fmla="*/ 2447925 w 3981450"/>
                <a:gd name="connsiteY4" fmla="*/ 724390 h 752965"/>
                <a:gd name="connsiteX5" fmla="*/ 3438525 w 3981450"/>
                <a:gd name="connsiteY5" fmla="*/ 657715 h 752965"/>
                <a:gd name="connsiteX6" fmla="*/ 3981450 w 3981450"/>
                <a:gd name="connsiteY6" fmla="*/ 752965 h 7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1450" h="752965">
                  <a:moveTo>
                    <a:pt x="3981450" y="752965"/>
                  </a:moveTo>
                  <a:lnTo>
                    <a:pt x="0" y="752965"/>
                  </a:lnTo>
                  <a:lnTo>
                    <a:pt x="0" y="98915"/>
                  </a:lnTo>
                  <a:cubicBezTo>
                    <a:pt x="100807" y="51819"/>
                    <a:pt x="190205" y="-5917"/>
                    <a:pt x="666750" y="490"/>
                  </a:cubicBezTo>
                  <a:cubicBezTo>
                    <a:pt x="1143295" y="6897"/>
                    <a:pt x="2122290" y="720439"/>
                    <a:pt x="2447925" y="724390"/>
                  </a:cubicBezTo>
                  <a:cubicBezTo>
                    <a:pt x="2773560" y="728341"/>
                    <a:pt x="3108325" y="679940"/>
                    <a:pt x="3438525" y="657715"/>
                  </a:cubicBezTo>
                  <a:cubicBezTo>
                    <a:pt x="3619500" y="670415"/>
                    <a:pt x="3800475" y="676765"/>
                    <a:pt x="3981450" y="752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DC8C62B5-C00D-4678-9ADF-A5C1E9E41D7F}"/>
              </a:ext>
            </a:extLst>
          </p:cNvPr>
          <p:cNvSpPr/>
          <p:nvPr/>
        </p:nvSpPr>
        <p:spPr>
          <a:xfrm>
            <a:off x="1" y="6149326"/>
            <a:ext cx="2686050" cy="708673"/>
          </a:xfrm>
          <a:custGeom>
            <a:avLst/>
            <a:gdLst>
              <a:gd name="connsiteX0" fmla="*/ 3981450 w 3981450"/>
              <a:gd name="connsiteY0" fmla="*/ 752475 h 752475"/>
              <a:gd name="connsiteX1" fmla="*/ 0 w 3981450"/>
              <a:gd name="connsiteY1" fmla="*/ 752475 h 752475"/>
              <a:gd name="connsiteX2" fmla="*/ 0 w 3981450"/>
              <a:gd name="connsiteY2" fmla="*/ 104775 h 752475"/>
              <a:gd name="connsiteX3" fmla="*/ 666750 w 3981450"/>
              <a:gd name="connsiteY3" fmla="*/ 0 h 752475"/>
              <a:gd name="connsiteX4" fmla="*/ 2447925 w 3981450"/>
              <a:gd name="connsiteY4" fmla="*/ 723900 h 752475"/>
              <a:gd name="connsiteX5" fmla="*/ 3438525 w 3981450"/>
              <a:gd name="connsiteY5" fmla="*/ 657225 h 752475"/>
              <a:gd name="connsiteX6" fmla="*/ 3981450 w 3981450"/>
              <a:gd name="connsiteY6" fmla="*/ 752475 h 752475"/>
              <a:gd name="connsiteX0" fmla="*/ 3981450 w 3981450"/>
              <a:gd name="connsiteY0" fmla="*/ 752475 h 752475"/>
              <a:gd name="connsiteX1" fmla="*/ 0 w 3981450"/>
              <a:gd name="connsiteY1" fmla="*/ 752475 h 752475"/>
              <a:gd name="connsiteX2" fmla="*/ 0 w 3981450"/>
              <a:gd name="connsiteY2" fmla="*/ 98425 h 752475"/>
              <a:gd name="connsiteX3" fmla="*/ 666750 w 3981450"/>
              <a:gd name="connsiteY3" fmla="*/ 0 h 752475"/>
              <a:gd name="connsiteX4" fmla="*/ 2447925 w 3981450"/>
              <a:gd name="connsiteY4" fmla="*/ 723900 h 752475"/>
              <a:gd name="connsiteX5" fmla="*/ 3438525 w 3981450"/>
              <a:gd name="connsiteY5" fmla="*/ 657225 h 752475"/>
              <a:gd name="connsiteX6" fmla="*/ 3981450 w 3981450"/>
              <a:gd name="connsiteY6" fmla="*/ 752475 h 752475"/>
              <a:gd name="connsiteX0" fmla="*/ 3981450 w 3981450"/>
              <a:gd name="connsiteY0" fmla="*/ 752475 h 752475"/>
              <a:gd name="connsiteX1" fmla="*/ 0 w 3981450"/>
              <a:gd name="connsiteY1" fmla="*/ 752475 h 752475"/>
              <a:gd name="connsiteX2" fmla="*/ 0 w 3981450"/>
              <a:gd name="connsiteY2" fmla="*/ 98425 h 752475"/>
              <a:gd name="connsiteX3" fmla="*/ 666750 w 3981450"/>
              <a:gd name="connsiteY3" fmla="*/ 0 h 752475"/>
              <a:gd name="connsiteX4" fmla="*/ 2447925 w 3981450"/>
              <a:gd name="connsiteY4" fmla="*/ 723900 h 752475"/>
              <a:gd name="connsiteX5" fmla="*/ 3438525 w 3981450"/>
              <a:gd name="connsiteY5" fmla="*/ 657225 h 752475"/>
              <a:gd name="connsiteX6" fmla="*/ 3981450 w 3981450"/>
              <a:gd name="connsiteY6" fmla="*/ 752475 h 752475"/>
              <a:gd name="connsiteX0" fmla="*/ 3981450 w 3981450"/>
              <a:gd name="connsiteY0" fmla="*/ 753026 h 753026"/>
              <a:gd name="connsiteX1" fmla="*/ 0 w 3981450"/>
              <a:gd name="connsiteY1" fmla="*/ 753026 h 753026"/>
              <a:gd name="connsiteX2" fmla="*/ 0 w 3981450"/>
              <a:gd name="connsiteY2" fmla="*/ 98976 h 753026"/>
              <a:gd name="connsiteX3" fmla="*/ 666750 w 3981450"/>
              <a:gd name="connsiteY3" fmla="*/ 551 h 753026"/>
              <a:gd name="connsiteX4" fmla="*/ 2447925 w 3981450"/>
              <a:gd name="connsiteY4" fmla="*/ 724451 h 753026"/>
              <a:gd name="connsiteX5" fmla="*/ 3438525 w 3981450"/>
              <a:gd name="connsiteY5" fmla="*/ 657776 h 753026"/>
              <a:gd name="connsiteX6" fmla="*/ 3981450 w 3981450"/>
              <a:gd name="connsiteY6" fmla="*/ 753026 h 753026"/>
              <a:gd name="connsiteX0" fmla="*/ 3981450 w 3981450"/>
              <a:gd name="connsiteY0" fmla="*/ 753026 h 753026"/>
              <a:gd name="connsiteX1" fmla="*/ 0 w 3981450"/>
              <a:gd name="connsiteY1" fmla="*/ 753026 h 753026"/>
              <a:gd name="connsiteX2" fmla="*/ 0 w 3981450"/>
              <a:gd name="connsiteY2" fmla="*/ 98976 h 753026"/>
              <a:gd name="connsiteX3" fmla="*/ 666750 w 3981450"/>
              <a:gd name="connsiteY3" fmla="*/ 551 h 753026"/>
              <a:gd name="connsiteX4" fmla="*/ 2447925 w 3981450"/>
              <a:gd name="connsiteY4" fmla="*/ 724451 h 753026"/>
              <a:gd name="connsiteX5" fmla="*/ 3438525 w 3981450"/>
              <a:gd name="connsiteY5" fmla="*/ 657776 h 753026"/>
              <a:gd name="connsiteX6" fmla="*/ 3981450 w 3981450"/>
              <a:gd name="connsiteY6" fmla="*/ 753026 h 753026"/>
              <a:gd name="connsiteX0" fmla="*/ 3981450 w 3981450"/>
              <a:gd name="connsiteY0" fmla="*/ 753026 h 753026"/>
              <a:gd name="connsiteX1" fmla="*/ 0 w 3981450"/>
              <a:gd name="connsiteY1" fmla="*/ 753026 h 753026"/>
              <a:gd name="connsiteX2" fmla="*/ 0 w 3981450"/>
              <a:gd name="connsiteY2" fmla="*/ 98976 h 753026"/>
              <a:gd name="connsiteX3" fmla="*/ 666750 w 3981450"/>
              <a:gd name="connsiteY3" fmla="*/ 551 h 753026"/>
              <a:gd name="connsiteX4" fmla="*/ 2447925 w 3981450"/>
              <a:gd name="connsiteY4" fmla="*/ 724451 h 753026"/>
              <a:gd name="connsiteX5" fmla="*/ 3438525 w 3981450"/>
              <a:gd name="connsiteY5" fmla="*/ 657776 h 753026"/>
              <a:gd name="connsiteX6" fmla="*/ 3981450 w 3981450"/>
              <a:gd name="connsiteY6" fmla="*/ 753026 h 753026"/>
              <a:gd name="connsiteX0" fmla="*/ 3981450 w 3981450"/>
              <a:gd name="connsiteY0" fmla="*/ 752540 h 752540"/>
              <a:gd name="connsiteX1" fmla="*/ 0 w 3981450"/>
              <a:gd name="connsiteY1" fmla="*/ 752540 h 752540"/>
              <a:gd name="connsiteX2" fmla="*/ 0 w 3981450"/>
              <a:gd name="connsiteY2" fmla="*/ 98490 h 752540"/>
              <a:gd name="connsiteX3" fmla="*/ 666750 w 3981450"/>
              <a:gd name="connsiteY3" fmla="*/ 65 h 752540"/>
              <a:gd name="connsiteX4" fmla="*/ 2447925 w 3981450"/>
              <a:gd name="connsiteY4" fmla="*/ 723965 h 752540"/>
              <a:gd name="connsiteX5" fmla="*/ 3438525 w 3981450"/>
              <a:gd name="connsiteY5" fmla="*/ 657290 h 752540"/>
              <a:gd name="connsiteX6" fmla="*/ 3981450 w 3981450"/>
              <a:gd name="connsiteY6" fmla="*/ 752540 h 752540"/>
              <a:gd name="connsiteX0" fmla="*/ 3981450 w 3981450"/>
              <a:gd name="connsiteY0" fmla="*/ 752540 h 752540"/>
              <a:gd name="connsiteX1" fmla="*/ 0 w 3981450"/>
              <a:gd name="connsiteY1" fmla="*/ 752540 h 752540"/>
              <a:gd name="connsiteX2" fmla="*/ 0 w 3981450"/>
              <a:gd name="connsiteY2" fmla="*/ 98490 h 752540"/>
              <a:gd name="connsiteX3" fmla="*/ 666750 w 3981450"/>
              <a:gd name="connsiteY3" fmla="*/ 65 h 752540"/>
              <a:gd name="connsiteX4" fmla="*/ 2447925 w 3981450"/>
              <a:gd name="connsiteY4" fmla="*/ 723965 h 752540"/>
              <a:gd name="connsiteX5" fmla="*/ 3438525 w 3981450"/>
              <a:gd name="connsiteY5" fmla="*/ 657290 h 752540"/>
              <a:gd name="connsiteX6" fmla="*/ 3981450 w 3981450"/>
              <a:gd name="connsiteY6" fmla="*/ 752540 h 752540"/>
              <a:gd name="connsiteX0" fmla="*/ 3981450 w 3981450"/>
              <a:gd name="connsiteY0" fmla="*/ 752540 h 752540"/>
              <a:gd name="connsiteX1" fmla="*/ 0 w 3981450"/>
              <a:gd name="connsiteY1" fmla="*/ 752540 h 752540"/>
              <a:gd name="connsiteX2" fmla="*/ 0 w 3981450"/>
              <a:gd name="connsiteY2" fmla="*/ 98490 h 752540"/>
              <a:gd name="connsiteX3" fmla="*/ 666750 w 3981450"/>
              <a:gd name="connsiteY3" fmla="*/ 65 h 752540"/>
              <a:gd name="connsiteX4" fmla="*/ 2447925 w 3981450"/>
              <a:gd name="connsiteY4" fmla="*/ 723965 h 752540"/>
              <a:gd name="connsiteX5" fmla="*/ 3438525 w 3981450"/>
              <a:gd name="connsiteY5" fmla="*/ 657290 h 752540"/>
              <a:gd name="connsiteX6" fmla="*/ 3981450 w 3981450"/>
              <a:gd name="connsiteY6" fmla="*/ 752540 h 752540"/>
              <a:gd name="connsiteX0" fmla="*/ 3981450 w 3981450"/>
              <a:gd name="connsiteY0" fmla="*/ 752540 h 752540"/>
              <a:gd name="connsiteX1" fmla="*/ 0 w 3981450"/>
              <a:gd name="connsiteY1" fmla="*/ 752540 h 752540"/>
              <a:gd name="connsiteX2" fmla="*/ 0 w 3981450"/>
              <a:gd name="connsiteY2" fmla="*/ 98490 h 752540"/>
              <a:gd name="connsiteX3" fmla="*/ 666750 w 3981450"/>
              <a:gd name="connsiteY3" fmla="*/ 65 h 752540"/>
              <a:gd name="connsiteX4" fmla="*/ 2447925 w 3981450"/>
              <a:gd name="connsiteY4" fmla="*/ 723965 h 752540"/>
              <a:gd name="connsiteX5" fmla="*/ 3438525 w 3981450"/>
              <a:gd name="connsiteY5" fmla="*/ 657290 h 752540"/>
              <a:gd name="connsiteX6" fmla="*/ 3981450 w 3981450"/>
              <a:gd name="connsiteY6" fmla="*/ 752540 h 752540"/>
              <a:gd name="connsiteX0" fmla="*/ 3981450 w 3981450"/>
              <a:gd name="connsiteY0" fmla="*/ 752540 h 752540"/>
              <a:gd name="connsiteX1" fmla="*/ 0 w 3981450"/>
              <a:gd name="connsiteY1" fmla="*/ 752540 h 752540"/>
              <a:gd name="connsiteX2" fmla="*/ 0 w 3981450"/>
              <a:gd name="connsiteY2" fmla="*/ 98490 h 752540"/>
              <a:gd name="connsiteX3" fmla="*/ 666750 w 3981450"/>
              <a:gd name="connsiteY3" fmla="*/ 65 h 752540"/>
              <a:gd name="connsiteX4" fmla="*/ 2447925 w 3981450"/>
              <a:gd name="connsiteY4" fmla="*/ 723965 h 752540"/>
              <a:gd name="connsiteX5" fmla="*/ 3438525 w 3981450"/>
              <a:gd name="connsiteY5" fmla="*/ 657290 h 752540"/>
              <a:gd name="connsiteX6" fmla="*/ 3981450 w 3981450"/>
              <a:gd name="connsiteY6" fmla="*/ 752540 h 752540"/>
              <a:gd name="connsiteX0" fmla="*/ 3981450 w 3981450"/>
              <a:gd name="connsiteY0" fmla="*/ 752540 h 752540"/>
              <a:gd name="connsiteX1" fmla="*/ 0 w 3981450"/>
              <a:gd name="connsiteY1" fmla="*/ 752540 h 752540"/>
              <a:gd name="connsiteX2" fmla="*/ 0 w 3981450"/>
              <a:gd name="connsiteY2" fmla="*/ 98490 h 752540"/>
              <a:gd name="connsiteX3" fmla="*/ 666750 w 3981450"/>
              <a:gd name="connsiteY3" fmla="*/ 65 h 752540"/>
              <a:gd name="connsiteX4" fmla="*/ 2447925 w 3981450"/>
              <a:gd name="connsiteY4" fmla="*/ 723965 h 752540"/>
              <a:gd name="connsiteX5" fmla="*/ 3438525 w 3981450"/>
              <a:gd name="connsiteY5" fmla="*/ 657290 h 752540"/>
              <a:gd name="connsiteX6" fmla="*/ 3981450 w 3981450"/>
              <a:gd name="connsiteY6" fmla="*/ 752540 h 752540"/>
              <a:gd name="connsiteX0" fmla="*/ 3981450 w 3981450"/>
              <a:gd name="connsiteY0" fmla="*/ 753883 h 753883"/>
              <a:gd name="connsiteX1" fmla="*/ 0 w 3981450"/>
              <a:gd name="connsiteY1" fmla="*/ 753883 h 753883"/>
              <a:gd name="connsiteX2" fmla="*/ 0 w 3981450"/>
              <a:gd name="connsiteY2" fmla="*/ 99833 h 753883"/>
              <a:gd name="connsiteX3" fmla="*/ 666750 w 3981450"/>
              <a:gd name="connsiteY3" fmla="*/ 1408 h 753883"/>
              <a:gd name="connsiteX4" fmla="*/ 2447925 w 3981450"/>
              <a:gd name="connsiteY4" fmla="*/ 725308 h 753883"/>
              <a:gd name="connsiteX5" fmla="*/ 3438525 w 3981450"/>
              <a:gd name="connsiteY5" fmla="*/ 658633 h 753883"/>
              <a:gd name="connsiteX6" fmla="*/ 3981450 w 3981450"/>
              <a:gd name="connsiteY6" fmla="*/ 753883 h 753883"/>
              <a:gd name="connsiteX0" fmla="*/ 3981450 w 3981450"/>
              <a:gd name="connsiteY0" fmla="*/ 753883 h 753883"/>
              <a:gd name="connsiteX1" fmla="*/ 0 w 3981450"/>
              <a:gd name="connsiteY1" fmla="*/ 753883 h 753883"/>
              <a:gd name="connsiteX2" fmla="*/ 0 w 3981450"/>
              <a:gd name="connsiteY2" fmla="*/ 99833 h 753883"/>
              <a:gd name="connsiteX3" fmla="*/ 666750 w 3981450"/>
              <a:gd name="connsiteY3" fmla="*/ 1408 h 753883"/>
              <a:gd name="connsiteX4" fmla="*/ 2447925 w 3981450"/>
              <a:gd name="connsiteY4" fmla="*/ 725308 h 753883"/>
              <a:gd name="connsiteX5" fmla="*/ 3438525 w 3981450"/>
              <a:gd name="connsiteY5" fmla="*/ 658633 h 753883"/>
              <a:gd name="connsiteX6" fmla="*/ 3981450 w 3981450"/>
              <a:gd name="connsiteY6" fmla="*/ 753883 h 753883"/>
              <a:gd name="connsiteX0" fmla="*/ 3981450 w 3981450"/>
              <a:gd name="connsiteY0" fmla="*/ 753883 h 753883"/>
              <a:gd name="connsiteX1" fmla="*/ 0 w 3981450"/>
              <a:gd name="connsiteY1" fmla="*/ 753883 h 753883"/>
              <a:gd name="connsiteX2" fmla="*/ 0 w 3981450"/>
              <a:gd name="connsiteY2" fmla="*/ 99833 h 753883"/>
              <a:gd name="connsiteX3" fmla="*/ 666750 w 3981450"/>
              <a:gd name="connsiteY3" fmla="*/ 1408 h 753883"/>
              <a:gd name="connsiteX4" fmla="*/ 2447925 w 3981450"/>
              <a:gd name="connsiteY4" fmla="*/ 725308 h 753883"/>
              <a:gd name="connsiteX5" fmla="*/ 3438525 w 3981450"/>
              <a:gd name="connsiteY5" fmla="*/ 658633 h 753883"/>
              <a:gd name="connsiteX6" fmla="*/ 3981450 w 3981450"/>
              <a:gd name="connsiteY6" fmla="*/ 753883 h 753883"/>
              <a:gd name="connsiteX0" fmla="*/ 3981450 w 3981450"/>
              <a:gd name="connsiteY0" fmla="*/ 757972 h 757972"/>
              <a:gd name="connsiteX1" fmla="*/ 0 w 3981450"/>
              <a:gd name="connsiteY1" fmla="*/ 757972 h 757972"/>
              <a:gd name="connsiteX2" fmla="*/ 0 w 3981450"/>
              <a:gd name="connsiteY2" fmla="*/ 103922 h 757972"/>
              <a:gd name="connsiteX3" fmla="*/ 666750 w 3981450"/>
              <a:gd name="connsiteY3" fmla="*/ 5497 h 757972"/>
              <a:gd name="connsiteX4" fmla="*/ 2447925 w 3981450"/>
              <a:gd name="connsiteY4" fmla="*/ 729397 h 757972"/>
              <a:gd name="connsiteX5" fmla="*/ 3438525 w 3981450"/>
              <a:gd name="connsiteY5" fmla="*/ 662722 h 757972"/>
              <a:gd name="connsiteX6" fmla="*/ 3981450 w 3981450"/>
              <a:gd name="connsiteY6" fmla="*/ 757972 h 75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1450" h="757972">
                <a:moveTo>
                  <a:pt x="3981450" y="757972"/>
                </a:moveTo>
                <a:lnTo>
                  <a:pt x="0" y="757972"/>
                </a:lnTo>
                <a:lnTo>
                  <a:pt x="0" y="103922"/>
                </a:lnTo>
                <a:cubicBezTo>
                  <a:pt x="100807" y="56826"/>
                  <a:pt x="218654" y="-21425"/>
                  <a:pt x="666750" y="5497"/>
                </a:cubicBezTo>
                <a:cubicBezTo>
                  <a:pt x="1114846" y="32419"/>
                  <a:pt x="2128312" y="733794"/>
                  <a:pt x="2447925" y="729397"/>
                </a:cubicBezTo>
                <a:cubicBezTo>
                  <a:pt x="2767538" y="725000"/>
                  <a:pt x="3108325" y="684947"/>
                  <a:pt x="3438525" y="662722"/>
                </a:cubicBezTo>
                <a:cubicBezTo>
                  <a:pt x="3619500" y="675422"/>
                  <a:pt x="3800475" y="681772"/>
                  <a:pt x="3981450" y="757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D23714-6C46-413F-9155-3B67E075F182}"/>
              </a:ext>
            </a:extLst>
          </p:cNvPr>
          <p:cNvSpPr txBox="1"/>
          <p:nvPr/>
        </p:nvSpPr>
        <p:spPr>
          <a:xfrm>
            <a:off x="445722" y="3583310"/>
            <a:ext cx="47211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Участники: 758 человек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402 - после эндопротезирования суставов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190 - травмы нижних конечностей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19 - ампутация на уровне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бедра/голени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  - участники СВО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3736A6-1D22-4C15-820A-F2044B4E729E}"/>
              </a:ext>
            </a:extLst>
          </p:cNvPr>
          <p:cNvSpPr txBox="1"/>
          <p:nvPr/>
        </p:nvSpPr>
        <p:spPr>
          <a:xfrm>
            <a:off x="11440214" y="6222771"/>
            <a:ext cx="44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E8E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FCBD5-6398-AEB4-C614-71612B445E98}"/>
              </a:ext>
            </a:extLst>
          </p:cNvPr>
          <p:cNvSpPr txBox="1"/>
          <p:nvPr/>
        </p:nvSpPr>
        <p:spPr>
          <a:xfrm>
            <a:off x="5993708" y="512205"/>
            <a:ext cx="483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Результаты проекта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A3335D5-197C-740B-5709-8B76BBF4FA42}"/>
              </a:ext>
            </a:extLst>
          </p:cNvPr>
          <p:cNvGrpSpPr/>
          <p:nvPr/>
        </p:nvGrpSpPr>
        <p:grpSpPr>
          <a:xfrm>
            <a:off x="250247" y="234947"/>
            <a:ext cx="5508598" cy="642253"/>
            <a:chOff x="250247" y="234947"/>
            <a:chExt cx="5508598" cy="642253"/>
          </a:xfrm>
        </p:grpSpPr>
        <p:pic>
          <p:nvPicPr>
            <p:cNvPr id="33" name="Рисунок 32" descr="Школьный класс со сплошной заливкой">
              <a:extLst>
                <a:ext uri="{FF2B5EF4-FFF2-40B4-BE49-F238E27FC236}">
                  <a16:creationId xmlns:a16="http://schemas.microsoft.com/office/drawing/2014/main" id="{0471CE11-2E42-913D-4FCC-F73607C22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0247" y="234947"/>
              <a:ext cx="638175" cy="6381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0A3720-8975-EC65-14D4-12A7C9AF3C3D}"/>
                </a:ext>
              </a:extLst>
            </p:cNvPr>
            <p:cNvSpPr txBox="1"/>
            <p:nvPr/>
          </p:nvSpPr>
          <p:spPr>
            <a:xfrm>
              <a:off x="1138669" y="415535"/>
              <a:ext cx="462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ПРАВИТЕЛЬСТВО РЯЗАНСКОЙ ОБЛАСТИ</a:t>
              </a:r>
            </a:p>
            <a:p>
              <a:r>
                <a:rPr lang="ru-RU" sz="1200" b="1" dirty="0">
                  <a:solidFill>
                    <a:schemeClr val="accent4"/>
                  </a:solidFill>
                  <a:latin typeface="Montserrat" panose="00000500000000000000" pitchFamily="2" charset="-52"/>
                </a:rPr>
                <a:t>Министерство здравоохранения Рязанской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8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77DCA-7AB1-4EEC-A1B7-C2AAC85CB0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8470" r="18470"/>
          <a:stretch/>
        </p:blipFill>
        <p:spPr>
          <a:xfrm flipH="1">
            <a:off x="0" y="0"/>
            <a:ext cx="6475694" cy="6894513"/>
          </a:xfrm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C40506B3-C635-4A87-A413-6DD8AF91B9B9}"/>
              </a:ext>
            </a:extLst>
          </p:cNvPr>
          <p:cNvSpPr/>
          <p:nvPr/>
        </p:nvSpPr>
        <p:spPr>
          <a:xfrm>
            <a:off x="3450210" y="25400"/>
            <a:ext cx="8221089" cy="6870700"/>
          </a:xfrm>
          <a:custGeom>
            <a:avLst/>
            <a:gdLst>
              <a:gd name="connsiteX0" fmla="*/ 8957317 w 8957317"/>
              <a:gd name="connsiteY0" fmla="*/ 0 h 6883400"/>
              <a:gd name="connsiteX1" fmla="*/ 8957317 w 8957317"/>
              <a:gd name="connsiteY1" fmla="*/ 6883400 h 6883400"/>
              <a:gd name="connsiteX2" fmla="*/ 287233 w 8957317"/>
              <a:gd name="connsiteY2" fmla="*/ 6883400 h 6883400"/>
              <a:gd name="connsiteX3" fmla="*/ 219059 w 8957317"/>
              <a:gd name="connsiteY3" fmla="*/ 6647138 h 6883400"/>
              <a:gd name="connsiteX4" fmla="*/ 397517 w 8957317"/>
              <a:gd name="connsiteY4" fmla="*/ 2882900 h 6883400"/>
              <a:gd name="connsiteX5" fmla="*/ 3064517 w 8957317"/>
              <a:gd name="connsiteY5" fmla="*/ 25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7317" h="6883400">
                <a:moveTo>
                  <a:pt x="8957317" y="0"/>
                </a:moveTo>
                <a:lnTo>
                  <a:pt x="8957317" y="6883400"/>
                </a:lnTo>
                <a:lnTo>
                  <a:pt x="287233" y="6883400"/>
                </a:lnTo>
                <a:lnTo>
                  <a:pt x="219059" y="6647138"/>
                </a:lnTo>
                <a:cubicBezTo>
                  <a:pt x="-144939" y="5278424"/>
                  <a:pt x="-34715" y="3960416"/>
                  <a:pt x="397517" y="2882900"/>
                </a:cubicBezTo>
                <a:cubicBezTo>
                  <a:pt x="858565" y="1733550"/>
                  <a:pt x="1824535" y="534554"/>
                  <a:pt x="3064517" y="25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53E203B-B568-4A60-8A11-A7C5279F7169}"/>
              </a:ext>
            </a:extLst>
          </p:cNvPr>
          <p:cNvSpPr/>
          <p:nvPr/>
        </p:nvSpPr>
        <p:spPr>
          <a:xfrm>
            <a:off x="3970911" y="0"/>
            <a:ext cx="8221089" cy="6896100"/>
          </a:xfrm>
          <a:custGeom>
            <a:avLst/>
            <a:gdLst>
              <a:gd name="connsiteX0" fmla="*/ 2780979 w 8221089"/>
              <a:gd name="connsiteY0" fmla="*/ 0 h 6896100"/>
              <a:gd name="connsiteX1" fmla="*/ 8221089 w 8221089"/>
              <a:gd name="connsiteY1" fmla="*/ 0 h 6896100"/>
              <a:gd name="connsiteX2" fmla="*/ 8221089 w 8221089"/>
              <a:gd name="connsiteY2" fmla="*/ 6896100 h 6896100"/>
              <a:gd name="connsiteX3" fmla="*/ 263625 w 8221089"/>
              <a:gd name="connsiteY3" fmla="*/ 6896100 h 6896100"/>
              <a:gd name="connsiteX4" fmla="*/ 201054 w 8221089"/>
              <a:gd name="connsiteY4" fmla="*/ 6657986 h 6896100"/>
              <a:gd name="connsiteX5" fmla="*/ 364844 w 8221089"/>
              <a:gd name="connsiteY5" fmla="*/ 2864231 h 6896100"/>
              <a:gd name="connsiteX6" fmla="*/ 2602248 w 8221089"/>
              <a:gd name="connsiteY6" fmla="*/ 8850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1089" h="6896100">
                <a:moveTo>
                  <a:pt x="2780979" y="0"/>
                </a:moveTo>
                <a:lnTo>
                  <a:pt x="8221089" y="0"/>
                </a:lnTo>
                <a:lnTo>
                  <a:pt x="8221089" y="6896100"/>
                </a:lnTo>
                <a:lnTo>
                  <a:pt x="263625" y="6896100"/>
                </a:lnTo>
                <a:lnTo>
                  <a:pt x="201054" y="6657986"/>
                </a:lnTo>
                <a:cubicBezTo>
                  <a:pt x="-133026" y="5278539"/>
                  <a:pt x="-31862" y="3950196"/>
                  <a:pt x="364844" y="2864231"/>
                </a:cubicBezTo>
                <a:cubicBezTo>
                  <a:pt x="761550" y="1778266"/>
                  <a:pt x="1565560" y="648325"/>
                  <a:pt x="2602248" y="885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CBBD80E-9804-4A8E-9D9C-D66352BF457D}"/>
              </a:ext>
            </a:extLst>
          </p:cNvPr>
          <p:cNvGrpSpPr/>
          <p:nvPr/>
        </p:nvGrpSpPr>
        <p:grpSpPr>
          <a:xfrm rot="10800000">
            <a:off x="5674138" y="1281205"/>
            <a:ext cx="912163" cy="1156445"/>
            <a:chOff x="6419274" y="1145895"/>
            <a:chExt cx="912163" cy="1156445"/>
          </a:xfrm>
          <a:solidFill>
            <a:srgbClr val="FCDA63"/>
          </a:solidFill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02B7B63-C038-49EA-9154-0F0C037ECC0C}"/>
                </a:ext>
              </a:extLst>
            </p:cNvPr>
            <p:cNvSpPr/>
            <p:nvPr/>
          </p:nvSpPr>
          <p:spPr>
            <a:xfrm>
              <a:off x="7202705" y="1831037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7F835C3-7525-46EE-88AA-93C0C3EB410E}"/>
                </a:ext>
              </a:extLst>
            </p:cNvPr>
            <p:cNvSpPr/>
            <p:nvPr/>
          </p:nvSpPr>
          <p:spPr>
            <a:xfrm>
              <a:off x="7202705" y="2173608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F6AF586-C851-4720-B631-A954EA8B0AEB}"/>
                </a:ext>
              </a:extLst>
            </p:cNvPr>
            <p:cNvSpPr/>
            <p:nvPr/>
          </p:nvSpPr>
          <p:spPr>
            <a:xfrm>
              <a:off x="6815156" y="1831037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B9508313-FA13-423B-BFA2-C2E22991B2A4}"/>
                </a:ext>
              </a:extLst>
            </p:cNvPr>
            <p:cNvSpPr/>
            <p:nvPr/>
          </p:nvSpPr>
          <p:spPr>
            <a:xfrm>
              <a:off x="6815156" y="2173608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BF58B50-69A7-44F0-886E-1FB2953A8FF5}"/>
                </a:ext>
              </a:extLst>
            </p:cNvPr>
            <p:cNvSpPr/>
            <p:nvPr/>
          </p:nvSpPr>
          <p:spPr>
            <a:xfrm>
              <a:off x="6419274" y="1831037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526C838-7253-42D1-915A-31C9DB3EEB4D}"/>
                </a:ext>
              </a:extLst>
            </p:cNvPr>
            <p:cNvSpPr/>
            <p:nvPr/>
          </p:nvSpPr>
          <p:spPr>
            <a:xfrm>
              <a:off x="6419274" y="2173608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B559D78-B6F3-40E1-982A-EA576DA6E805}"/>
                </a:ext>
              </a:extLst>
            </p:cNvPr>
            <p:cNvSpPr/>
            <p:nvPr/>
          </p:nvSpPr>
          <p:spPr>
            <a:xfrm>
              <a:off x="6815156" y="1488466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22D7E9ED-530B-4677-BAD1-A8FBE6C8BBBA}"/>
                </a:ext>
              </a:extLst>
            </p:cNvPr>
            <p:cNvSpPr/>
            <p:nvPr/>
          </p:nvSpPr>
          <p:spPr>
            <a:xfrm>
              <a:off x="7202705" y="1488466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1A5360C-8EF5-403A-B6BB-160A1301DEB4}"/>
                </a:ext>
              </a:extLst>
            </p:cNvPr>
            <p:cNvSpPr/>
            <p:nvPr/>
          </p:nvSpPr>
          <p:spPr>
            <a:xfrm>
              <a:off x="7202705" y="1145895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F98E0D2-9434-4A93-B6D4-1F1BBE5060B5}"/>
                </a:ext>
              </a:extLst>
            </p:cNvPr>
            <p:cNvSpPr/>
            <p:nvPr/>
          </p:nvSpPr>
          <p:spPr>
            <a:xfrm>
              <a:off x="6815156" y="1145895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CD1B991-4BB2-428D-B13C-0689031ED6BC}"/>
                </a:ext>
              </a:extLst>
            </p:cNvPr>
            <p:cNvSpPr/>
            <p:nvPr/>
          </p:nvSpPr>
          <p:spPr>
            <a:xfrm>
              <a:off x="6419275" y="1145895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73B41BF2-CBEC-4EC4-A1AD-91777997373D}"/>
                </a:ext>
              </a:extLst>
            </p:cNvPr>
            <p:cNvSpPr/>
            <p:nvPr/>
          </p:nvSpPr>
          <p:spPr>
            <a:xfrm>
              <a:off x="6419275" y="1488466"/>
              <a:ext cx="128732" cy="1287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4992B6-137D-49D3-9344-AC4DDEC302C0}"/>
              </a:ext>
            </a:extLst>
          </p:cNvPr>
          <p:cNvSpPr txBox="1"/>
          <p:nvPr/>
        </p:nvSpPr>
        <p:spPr>
          <a:xfrm>
            <a:off x="7264330" y="362630"/>
            <a:ext cx="46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4"/>
                </a:solidFill>
                <a:latin typeface="Montserrat" panose="00000500000000000000" pitchFamily="2" charset="-52"/>
              </a:rPr>
              <a:t>ПРАВИТЕЛЬСТВО РЯЗАНСКОЙ ОБЛАСТИ</a:t>
            </a:r>
          </a:p>
          <a:p>
            <a:r>
              <a:rPr lang="ru-RU" sz="1200" b="1" dirty="0">
                <a:solidFill>
                  <a:schemeClr val="accent4"/>
                </a:solidFill>
                <a:latin typeface="Montserrat" panose="00000500000000000000" pitchFamily="2" charset="-52"/>
              </a:rPr>
              <a:t>Министерство здравоохранения Рязанской области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48D99A-4FAA-474B-8B15-C32E91316BEC}"/>
              </a:ext>
            </a:extLst>
          </p:cNvPr>
          <p:cNvSpPr txBox="1"/>
          <p:nvPr/>
        </p:nvSpPr>
        <p:spPr>
          <a:xfrm>
            <a:off x="11440214" y="6222771"/>
            <a:ext cx="44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57FB4F-6F95-41F1-BF72-53D5E343EA45}"/>
              </a:ext>
            </a:extLst>
          </p:cNvPr>
          <p:cNvSpPr txBox="1"/>
          <p:nvPr/>
        </p:nvSpPr>
        <p:spPr>
          <a:xfrm>
            <a:off x="5037965" y="2549778"/>
            <a:ext cx="60869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«Вектор силы» - это</a:t>
            </a:r>
          </a:p>
          <a:p>
            <a:endParaRPr lang="ru-RU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Комплексный подход к реабилитации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Мультидисциплинарная команда специалистов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Современные методики и оборудование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Индивидуальные программы восстановления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Психологическая поддержка пациента и семьи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Инновационные подходы (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мечевой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бой)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Реальные результаты и возвращение к жизни</a:t>
            </a:r>
          </a:p>
        </p:txBody>
      </p:sp>
    </p:spTree>
    <p:extLst>
      <p:ext uri="{BB962C8B-B14F-4D97-AF65-F5344CB8AC3E}">
        <p14:creationId xmlns:p14="http://schemas.microsoft.com/office/powerpoint/2010/main" val="3402285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15">
      <a:dk1>
        <a:sysClr val="windowText" lastClr="000000"/>
      </a:dk1>
      <a:lt1>
        <a:sysClr val="window" lastClr="FFFFFF"/>
      </a:lt1>
      <a:dk2>
        <a:srgbClr val="251606"/>
      </a:dk2>
      <a:lt2>
        <a:srgbClr val="6A5534"/>
      </a:lt2>
      <a:accent1>
        <a:srgbClr val="F7BD11"/>
      </a:accent1>
      <a:accent2>
        <a:srgbClr val="01D8FE"/>
      </a:accent2>
      <a:accent3>
        <a:srgbClr val="FF5100"/>
      </a:accent3>
      <a:accent4>
        <a:srgbClr val="031490"/>
      </a:accent4>
      <a:accent5>
        <a:srgbClr val="7F6004"/>
      </a:accent5>
      <a:accent6>
        <a:srgbClr val="006C7F"/>
      </a:accent6>
      <a:hlink>
        <a:srgbClr val="F7BD11"/>
      </a:hlink>
      <a:folHlink>
        <a:srgbClr val="01D8FE"/>
      </a:folHlink>
    </a:clrScheme>
    <a:fontScheme name="Другая 55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526</Words>
  <Application>Microsoft Office PowerPoint</Application>
  <PresentationFormat>Широкоэкранный</PresentationFormat>
  <Paragraphs>111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Roboto Black</vt:lpstr>
      <vt:lpstr>Montserrat</vt:lpstr>
      <vt:lpstr>Roboto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Агин</dc:creator>
  <cp:lastModifiedBy>Epidem_user</cp:lastModifiedBy>
  <cp:revision>64</cp:revision>
  <cp:lastPrinted>2026-03-03T12:36:50Z</cp:lastPrinted>
  <dcterms:created xsi:type="dcterms:W3CDTF">2022-02-19T11:56:23Z</dcterms:created>
  <dcterms:modified xsi:type="dcterms:W3CDTF">2026-03-03T12:44:01Z</dcterms:modified>
</cp:coreProperties>
</file>