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73" r:id="rId5"/>
    <p:sldId id="274" r:id="rId6"/>
    <p:sldId id="275" r:id="rId7"/>
    <p:sldId id="267" r:id="rId8"/>
  </p:sldIdLst>
  <p:sldSz cx="9145588" cy="5145088"/>
  <p:notesSz cx="6858000" cy="9144000"/>
  <p:defaultTextStyle>
    <a:defPPr>
      <a:defRPr lang="ru-RU"/>
    </a:defPPr>
    <a:lvl1pPr marL="0" algn="l" defTabSz="9145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91" algn="l" defTabSz="9145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583" algn="l" defTabSz="9145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874" algn="l" defTabSz="9145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9166" algn="l" defTabSz="9145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457" algn="l" defTabSz="9145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749" algn="l" defTabSz="9145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1040" algn="l" defTabSz="9145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8332" algn="l" defTabSz="9145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21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919" y="1598313"/>
            <a:ext cx="7773750" cy="11028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38" y="2915550"/>
            <a:ext cx="6401912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551" y="206043"/>
            <a:ext cx="2057757" cy="43899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80" y="206043"/>
            <a:ext cx="6020845" cy="43899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8" y="3306197"/>
            <a:ext cx="7773750" cy="102187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8" y="2180708"/>
            <a:ext cx="7773750" cy="11254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80" y="1200522"/>
            <a:ext cx="4039301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9007" y="1200522"/>
            <a:ext cx="4039301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79" y="1151691"/>
            <a:ext cx="4040890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79" y="1631660"/>
            <a:ext cx="4040890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833" y="1151691"/>
            <a:ext cx="4042477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833" y="1631660"/>
            <a:ext cx="4042477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1" y="204850"/>
            <a:ext cx="3008835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71" y="204852"/>
            <a:ext cx="5112638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81" y="1076659"/>
            <a:ext cx="3008835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99" y="3601562"/>
            <a:ext cx="5487353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99" y="459723"/>
            <a:ext cx="5487353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91" indent="0">
              <a:buNone/>
              <a:defRPr sz="2800"/>
            </a:lvl2pPr>
            <a:lvl3pPr marL="914583" indent="0">
              <a:buNone/>
              <a:defRPr sz="2400"/>
            </a:lvl3pPr>
            <a:lvl4pPr marL="1371874" indent="0">
              <a:buNone/>
              <a:defRPr sz="2000"/>
            </a:lvl4pPr>
            <a:lvl5pPr marL="1829166" indent="0">
              <a:buNone/>
              <a:defRPr sz="2000"/>
            </a:lvl5pPr>
            <a:lvl6pPr marL="2286457" indent="0">
              <a:buNone/>
              <a:defRPr sz="2000"/>
            </a:lvl6pPr>
            <a:lvl7pPr marL="2743749" indent="0">
              <a:buNone/>
              <a:defRPr sz="2000"/>
            </a:lvl7pPr>
            <a:lvl8pPr marL="3201040" indent="0">
              <a:buNone/>
              <a:defRPr sz="2000"/>
            </a:lvl8pPr>
            <a:lvl9pPr marL="365833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99" y="4026747"/>
            <a:ext cx="5487353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06042"/>
            <a:ext cx="8231029" cy="857515"/>
          </a:xfrm>
          <a:prstGeom prst="rect">
            <a:avLst/>
          </a:prstGeom>
        </p:spPr>
        <p:txBody>
          <a:bodyPr vert="horz" lIns="91458" tIns="45729" rIns="91458" bIns="4572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80" y="1200522"/>
            <a:ext cx="8231029" cy="3395520"/>
          </a:xfrm>
          <a:prstGeom prst="rect">
            <a:avLst/>
          </a:prstGeom>
        </p:spPr>
        <p:txBody>
          <a:bodyPr vert="horz" lIns="91458" tIns="45729" rIns="91458" bIns="457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79" y="4768735"/>
            <a:ext cx="2133971" cy="273929"/>
          </a:xfrm>
          <a:prstGeom prst="rect">
            <a:avLst/>
          </a:prstGeom>
        </p:spPr>
        <p:txBody>
          <a:bodyPr vert="horz" lIns="91458" tIns="45729" rIns="91458" bIns="4572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743" y="4768735"/>
            <a:ext cx="2896103" cy="273929"/>
          </a:xfrm>
          <a:prstGeom prst="rect">
            <a:avLst/>
          </a:prstGeom>
        </p:spPr>
        <p:txBody>
          <a:bodyPr vert="horz" lIns="91458" tIns="45729" rIns="91458" bIns="4572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4338" y="4768735"/>
            <a:ext cx="2133971" cy="273929"/>
          </a:xfrm>
          <a:prstGeom prst="rect">
            <a:avLst/>
          </a:prstGeom>
        </p:spPr>
        <p:txBody>
          <a:bodyPr vert="horz" lIns="91458" tIns="45729" rIns="91458" bIns="4572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58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69" indent="-342969" algn="l" defTabSz="91458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99" indent="-285807" algn="l" defTabSz="91458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68" cy="5145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5145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66" cy="5145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67" cy="5145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67" cy="5145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68" cy="5145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Новая папка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64" cy="5145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Произвольный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</cp:revision>
  <dcterms:created xsi:type="dcterms:W3CDTF">2023-03-17T18:07:58Z</dcterms:created>
  <dcterms:modified xsi:type="dcterms:W3CDTF">2023-04-25T05:32:43Z</dcterms:modified>
</cp:coreProperties>
</file>