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72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548680"/>
            <a:ext cx="7543800" cy="2304256"/>
          </a:xfrm>
        </p:spPr>
        <p:txBody>
          <a:bodyPr/>
          <a:lstStyle/>
          <a:p>
            <a:r>
              <a:rPr lang="ru-RU" sz="5400" i="1" dirty="0" err="1" smtClean="0">
                <a:solidFill>
                  <a:srgbClr val="00B050"/>
                </a:solidFill>
              </a:rPr>
              <a:t>Грантовая</a:t>
            </a:r>
            <a:r>
              <a:rPr lang="ru-RU" sz="5400" i="1" dirty="0" smtClean="0">
                <a:solidFill>
                  <a:srgbClr val="00B050"/>
                </a:solidFill>
              </a:rPr>
              <a:t> деятельность</a:t>
            </a:r>
            <a:endParaRPr lang="ru-RU" sz="5400" i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573016"/>
            <a:ext cx="8136904" cy="2193392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rgbClr val="FFFF00"/>
                </a:solidFill>
              </a:rPr>
              <a:t>Проект </a:t>
            </a:r>
          </a:p>
          <a:p>
            <a:pPr algn="ctr"/>
            <a:r>
              <a:rPr lang="ru-RU" sz="6600" dirty="0" smtClean="0">
                <a:solidFill>
                  <a:srgbClr val="FFFF00"/>
                </a:solidFill>
              </a:rPr>
              <a:t>«Вместе в будущее»</a:t>
            </a:r>
            <a:endParaRPr lang="ru-RU" sz="6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7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итя\Desktop\100_1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99" y="3491991"/>
            <a:ext cx="4488012" cy="336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итя\Desktop\100_1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" y="7392"/>
            <a:ext cx="5142801" cy="348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712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Витя\Desktop\100_10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353" y="3310751"/>
            <a:ext cx="4703219" cy="35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итя\Desktop\100_10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" y="0"/>
            <a:ext cx="5002659" cy="375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8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итя\Desktop\100_1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93" y="3087370"/>
            <a:ext cx="5074907" cy="380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Витя\Desktop\100_09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41" y="0"/>
            <a:ext cx="4804465" cy="3603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44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итя\Desktop\100_11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3" y="0"/>
            <a:ext cx="5002535" cy="375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Витя\Desktop\100_09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104" y="2974578"/>
            <a:ext cx="5177896" cy="388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8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"/>
            <a:ext cx="6255488" cy="836711"/>
          </a:xfrm>
        </p:spPr>
        <p:txBody>
          <a:bodyPr/>
          <a:lstStyle/>
          <a:p>
            <a:r>
              <a:rPr lang="ru-RU" dirty="0" smtClean="0"/>
              <a:t>Конкурс плакатов</a:t>
            </a:r>
            <a:endParaRPr lang="ru-RU" dirty="0"/>
          </a:p>
        </p:txBody>
      </p:sp>
      <p:pic>
        <p:nvPicPr>
          <p:cNvPr id="9218" name="Picture 2" descr="C:\Users\Витя\Desktop\100_09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427984" cy="332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Витя\Desktop\100_1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59133"/>
            <a:ext cx="4931823" cy="369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59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Витя\Desktop\100_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4285338" cy="571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Витя\Desktop\100_09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29" y="2934672"/>
            <a:ext cx="5240371" cy="393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0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60649"/>
            <a:ext cx="6255488" cy="864095"/>
          </a:xfrm>
        </p:spPr>
        <p:txBody>
          <a:bodyPr/>
          <a:lstStyle/>
          <a:p>
            <a:r>
              <a:rPr lang="ru-RU" dirty="0" smtClean="0"/>
              <a:t>Анкетирование</a:t>
            </a:r>
            <a:endParaRPr lang="ru-RU" dirty="0"/>
          </a:p>
        </p:txBody>
      </p:sp>
      <p:pic>
        <p:nvPicPr>
          <p:cNvPr id="10242" name="Picture 2" descr="C:\Users\Витя\Desktop\100_1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3" y="1052736"/>
            <a:ext cx="4716016" cy="353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Витя\Desktop\мама\фото папка\фото приют\гранты\100_11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74" y="3263117"/>
            <a:ext cx="4793177" cy="359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018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32656"/>
            <a:ext cx="8100392" cy="6192687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FFFF00"/>
                </a:solidFill>
              </a:rPr>
              <a:t>Эффективность проекта:</a:t>
            </a:r>
            <a:r>
              <a:rPr lang="ru-RU" sz="2800" dirty="0">
                <a:solidFill>
                  <a:srgbClr val="002060"/>
                </a:solidFill>
              </a:rPr>
              <a:t/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        Проект оказался успешным, актуальным и перспективным, так как был положительно воспринят и одобрен как подростками социально-уязвимой группы, так и детьми из благополучных семей.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         Проект необходим для улучшения жизни социально-уязвимой группы населения – детей, оказавшихся в трудной жизненной ситуации и в социально-опасном положении. </a:t>
            </a:r>
            <a:r>
              <a:rPr lang="ru-RU" sz="2800" dirty="0" smtClean="0">
                <a:solidFill>
                  <a:srgbClr val="002060"/>
                </a:solidFill>
              </a:rPr>
              <a:t>Как </a:t>
            </a:r>
            <a:r>
              <a:rPr lang="ru-RU" sz="2800" dirty="0">
                <a:solidFill>
                  <a:srgbClr val="002060"/>
                </a:solidFill>
              </a:rPr>
              <a:t>показала практика, такая необходимость есть и у детей из благополучных семей</a:t>
            </a:r>
            <a:r>
              <a:rPr lang="ru-RU" sz="1800" dirty="0"/>
              <a:t>.      </a:t>
            </a:r>
          </a:p>
        </p:txBody>
      </p:sp>
    </p:spTree>
    <p:extLst>
      <p:ext uri="{BB962C8B-B14F-4D97-AF65-F5344CB8AC3E}">
        <p14:creationId xmlns:p14="http://schemas.microsoft.com/office/powerpoint/2010/main" val="218760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324984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00B0F0"/>
                </a:solidFill>
              </a:rPr>
              <a:t>Организатор проекта: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        Государственное муниципальное учреждение Социально-реабилитационный центр для            несовершеннолетних «Улыбка»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501008"/>
            <a:ext cx="7239000" cy="295472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Авторы проекта</a:t>
            </a:r>
            <a:r>
              <a:rPr lang="ru-RU" sz="3200" b="1" dirty="0" smtClean="0">
                <a:solidFill>
                  <a:srgbClr val="0070C0"/>
                </a:solidFill>
              </a:rPr>
              <a:t>:                                     Кондратова Валентина Анатольевна </a:t>
            </a:r>
            <a:r>
              <a:rPr lang="ru-RU" sz="3200" b="1" dirty="0" err="1" smtClean="0">
                <a:solidFill>
                  <a:srgbClr val="0070C0"/>
                </a:solidFill>
              </a:rPr>
              <a:t>Лычаченко</a:t>
            </a:r>
            <a:r>
              <a:rPr lang="ru-RU" sz="3200" b="1" dirty="0" smtClean="0">
                <a:solidFill>
                  <a:srgbClr val="0070C0"/>
                </a:solidFill>
              </a:rPr>
              <a:t> Светлана Ивановна                     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6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239000" cy="6195088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B050"/>
                </a:solidFill>
              </a:rPr>
              <a:t>Место реализации проекта: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Сахалинская область -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Томаринский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</a:rPr>
              <a:t>район</a:t>
            </a:r>
          </a:p>
          <a:p>
            <a:r>
              <a:rPr lang="ru-RU" sz="4000" dirty="0" smtClean="0">
                <a:solidFill>
                  <a:srgbClr val="00B050"/>
                </a:solidFill>
              </a:rPr>
              <a:t>Целевые </a:t>
            </a:r>
            <a:r>
              <a:rPr lang="ru-RU" sz="4000" dirty="0" smtClean="0">
                <a:solidFill>
                  <a:srgbClr val="00B050"/>
                </a:solidFill>
              </a:rPr>
              <a:t>группы: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7 н/л – волонтерская группа «Здоровое поколение»;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2 педагога; 50 н/л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участники мероприятий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204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00B0F0"/>
                </a:solidFill>
              </a:rPr>
              <a:t>Цель проекта</a:t>
            </a:r>
            <a:r>
              <a:rPr lang="ru-RU" sz="4000" dirty="0" smtClean="0">
                <a:solidFill>
                  <a:srgbClr val="00B0F0"/>
                </a:solidFill>
              </a:rPr>
              <a:t>: </a:t>
            </a:r>
            <a:r>
              <a:rPr lang="ru-RU" sz="3100" dirty="0"/>
              <a:t>Привитие навыка отказа от вредных привычек.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7239000" cy="5042960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Задачи  проекта: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1.Выработать </a:t>
            </a:r>
            <a:r>
              <a:rPr lang="ru-RU" sz="3600" b="1" dirty="0">
                <a:solidFill>
                  <a:srgbClr val="C00000"/>
                </a:solidFill>
              </a:rPr>
              <a:t>критическое отношение к курению.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2</a:t>
            </a:r>
            <a:r>
              <a:rPr lang="ru-RU" sz="3600" b="1" dirty="0">
                <a:solidFill>
                  <a:srgbClr val="C00000"/>
                </a:solidFill>
              </a:rPr>
              <a:t>. Создание благоприятного психологического климата.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3</a:t>
            </a:r>
            <a:r>
              <a:rPr lang="ru-RU" sz="3600" b="1" dirty="0">
                <a:solidFill>
                  <a:srgbClr val="C00000"/>
                </a:solidFill>
              </a:rPr>
              <a:t>. Профилактика злоупотребления ПАВ посредством распространения агитматериалов.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424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Витя\Desktop\100_1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0" y="1556792"/>
            <a:ext cx="706827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260649"/>
            <a:ext cx="6255488" cy="129614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Волонтеры «Здоровое поколение»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06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итя\Desktop\100_09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9" y="0"/>
            <a:ext cx="4900961" cy="367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Витя\Desktop\100_11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08" y="3084606"/>
            <a:ext cx="5031192" cy="377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703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8641"/>
            <a:ext cx="6255488" cy="108011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Тренинг «Дерево желаний»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Витя\Desktop\100_09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" y="692696"/>
            <a:ext cx="3818186" cy="50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Витя\Desktop\100_11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393" y="2852936"/>
            <a:ext cx="5354917" cy="401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98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итя\Desktop\100_10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1" y="49524"/>
            <a:ext cx="4070414" cy="3052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49523"/>
            <a:ext cx="6255488" cy="1363253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Тренинговое</a:t>
            </a:r>
            <a:r>
              <a:rPr lang="ru-RU" dirty="0" smtClean="0">
                <a:solidFill>
                  <a:srgbClr val="002060"/>
                </a:solidFill>
              </a:rPr>
              <a:t> упражнение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«Молекулы»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Витя\Desktop\100_10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102333"/>
            <a:ext cx="505205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267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"/>
            <a:ext cx="6255488" cy="105273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Ток-шоу «Большая перемена»</a:t>
            </a:r>
            <a:endParaRPr lang="ru-RU" dirty="0"/>
          </a:p>
        </p:txBody>
      </p:sp>
      <p:pic>
        <p:nvPicPr>
          <p:cNvPr id="4098" name="Picture 2" descr="C:\Users\Витя\Desktop\100_09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4835606" cy="362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итя\Desktop\100_1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06" y="3664969"/>
            <a:ext cx="4299452" cy="322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975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</TotalTime>
  <Words>108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Book Antiqua</vt:lpstr>
      <vt:lpstr>Times New Roman</vt:lpstr>
      <vt:lpstr>Wingdings</vt:lpstr>
      <vt:lpstr>Wingdings 2</vt:lpstr>
      <vt:lpstr>Изящная</vt:lpstr>
      <vt:lpstr>Грантовая деятельность</vt:lpstr>
      <vt:lpstr>Организатор проекта:         Государственное муниципальное учреждение Социально-реабилитационный центр для            несовершеннолетних «Улыбка» </vt:lpstr>
      <vt:lpstr>Презентация PowerPoint</vt:lpstr>
      <vt:lpstr>Цель проекта: Привитие навыка отказа от вредных привычек.</vt:lpstr>
      <vt:lpstr>Волонтеры «Здоровое поколение»</vt:lpstr>
      <vt:lpstr>Презентация PowerPoint</vt:lpstr>
      <vt:lpstr>Тренинг «Дерево желаний»</vt:lpstr>
      <vt:lpstr>Тренинговое упражнение  «Молекулы»</vt:lpstr>
      <vt:lpstr>Ток-шоу «Большая перемена»</vt:lpstr>
      <vt:lpstr>Презентация PowerPoint</vt:lpstr>
      <vt:lpstr>Презентация PowerPoint</vt:lpstr>
      <vt:lpstr>Презентация PowerPoint</vt:lpstr>
      <vt:lpstr>Презентация PowerPoint</vt:lpstr>
      <vt:lpstr>Конкурс плакатов</vt:lpstr>
      <vt:lpstr>Презентация PowerPoint</vt:lpstr>
      <vt:lpstr>Анкетирование</vt:lpstr>
      <vt:lpstr>Эффективность проекта:          Проект оказался успешным, актуальным и перспективным, так как был положительно воспринят и одобрен как подростками социально-уязвимой группы, так и детьми из благополучных семей.          Проект необходим для улучшения жизни социально-уязвимой группы населения – детей, оказавшихся в трудной жизненной ситуации и в социально-опасном положении. Как показала практика, такая необходимость есть и у детей из благополучных семей.  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Грантовая деятельность</dc:title>
  <dc:creator>Витя</dc:creator>
  <cp:lastModifiedBy>admin</cp:lastModifiedBy>
  <cp:revision>9</cp:revision>
  <dcterms:created xsi:type="dcterms:W3CDTF">2012-10-06T07:54:56Z</dcterms:created>
  <dcterms:modified xsi:type="dcterms:W3CDTF">2023-04-05T03:43:38Z</dcterms:modified>
</cp:coreProperties>
</file>