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31" r:id="rId3"/>
    <p:sldId id="332" r:id="rId4"/>
    <p:sldId id="325" r:id="rId5"/>
    <p:sldId id="335" r:id="rId6"/>
    <p:sldId id="319" r:id="rId7"/>
    <p:sldId id="28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7BA"/>
    <a:srgbClr val="2911DD"/>
    <a:srgbClr val="E5F3F7"/>
    <a:srgbClr val="272FC7"/>
    <a:srgbClr val="ED028C"/>
    <a:srgbClr val="009AB3"/>
    <a:srgbClr val="9A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0" autoAdjust="0"/>
    <p:restoredTop sz="99545" autoAdjust="0"/>
  </p:normalViewPr>
  <p:slideViewPr>
    <p:cSldViewPr snapToGrid="0" showGuides="1">
      <p:cViewPr>
        <p:scale>
          <a:sx n="66" d="100"/>
          <a:sy n="66" d="100"/>
        </p:scale>
        <p:origin x="-28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AD-4018-A401-388A578E85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9A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AD-4018-A401-388A578E85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AD-4018-A401-388A578E85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782848"/>
        <c:axId val="80784384"/>
      </c:barChart>
      <c:catAx>
        <c:axId val="8078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784384"/>
        <c:crosses val="autoZero"/>
        <c:auto val="1"/>
        <c:lblAlgn val="ctr"/>
        <c:lblOffset val="100"/>
        <c:noMultiLvlLbl val="0"/>
      </c:catAx>
      <c:valAx>
        <c:axId val="80784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78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9AB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BC-4DC5-B35A-E728360ADB08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BC-4DC5-B35A-E728360ADB08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CBC-4DC5-B35A-E728360ADB0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BC-4DC5-B35A-E728360AD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174EC-CFB2-4793-B4C3-F900E491FEFF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21CAAF-7CC6-41F3-BDF4-C7EFB36E88EB}">
      <dgm:prSet phldrT="[Текст]" phldr="1"/>
      <dgm:spPr/>
      <dgm:t>
        <a:bodyPr/>
        <a:lstStyle/>
        <a:p>
          <a:endParaRPr lang="ru-RU"/>
        </a:p>
      </dgm:t>
    </dgm:pt>
    <dgm:pt modelId="{89FA7B8B-B005-4CCA-82D6-C6E77D0CE95C}" type="parTrans" cxnId="{355D1EEB-C44B-48E1-B082-47425F08035C}">
      <dgm:prSet/>
      <dgm:spPr/>
      <dgm:t>
        <a:bodyPr/>
        <a:lstStyle/>
        <a:p>
          <a:endParaRPr lang="ru-RU"/>
        </a:p>
      </dgm:t>
    </dgm:pt>
    <dgm:pt modelId="{036C3940-054E-4E15-A4DB-2E56D5171291}" type="sibTrans" cxnId="{355D1EEB-C44B-48E1-B082-47425F08035C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305FA98-AFE9-4477-A689-E69357048117}">
      <dgm:prSet phldrT="[Текст]" phldr="1"/>
      <dgm:spPr>
        <a:solidFill>
          <a:srgbClr val="009AB3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95BD4E9-B26F-4706-8FFF-8356BC339831}" type="parTrans" cxnId="{E1C5C151-F04C-4264-A839-7FA3A87289E1}">
      <dgm:prSet/>
      <dgm:spPr/>
      <dgm:t>
        <a:bodyPr/>
        <a:lstStyle/>
        <a:p>
          <a:endParaRPr lang="ru-RU"/>
        </a:p>
      </dgm:t>
    </dgm:pt>
    <dgm:pt modelId="{326954DE-E0EC-42C3-ADF6-98B20DB7F93F}" type="sibTrans" cxnId="{E1C5C151-F04C-4264-A839-7FA3A87289E1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9F0525E-1641-44C0-8AC7-D9BD6BE37060}">
      <dgm:prSet phldrT="[Текст]" phldr="1"/>
      <dgm:spPr>
        <a:solidFill>
          <a:schemeClr val="tx2">
            <a:lumMod val="20000"/>
            <a:lumOff val="80000"/>
          </a:schemeClr>
        </a:solidFill>
        <a:ln>
          <a:solidFill>
            <a:srgbClr val="009AB3"/>
          </a:solidFill>
        </a:ln>
      </dgm:spPr>
      <dgm:t>
        <a:bodyPr/>
        <a:lstStyle/>
        <a:p>
          <a:endParaRPr lang="ru-RU"/>
        </a:p>
      </dgm:t>
    </dgm:pt>
    <dgm:pt modelId="{8446EECE-8099-4274-803E-A98B2C0FC009}" type="parTrans" cxnId="{21EC15D8-A0E4-49F1-9769-04EFBE226CF4}">
      <dgm:prSet/>
      <dgm:spPr/>
      <dgm:t>
        <a:bodyPr/>
        <a:lstStyle/>
        <a:p>
          <a:endParaRPr lang="ru-RU"/>
        </a:p>
      </dgm:t>
    </dgm:pt>
    <dgm:pt modelId="{17701F55-59C7-4610-B072-19577BBCBEC1}" type="sibTrans" cxnId="{21EC15D8-A0E4-49F1-9769-04EFBE226CF4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90A7AC5-6082-4D6F-BBB3-5B806B0976BF}" type="pres">
      <dgm:prSet presAssocID="{4D1174EC-CFB2-4793-B4C3-F900E491FEF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A6BFBF35-0999-4C67-B19C-22B051A228BC}" type="pres">
      <dgm:prSet presAssocID="{7721CAAF-7CC6-41F3-BDF4-C7EFB36E88EB}" presName="text1" presStyleCnt="0"/>
      <dgm:spPr/>
    </dgm:pt>
    <dgm:pt modelId="{5CCC8A34-E628-4754-8C15-1E656F744A22}" type="pres">
      <dgm:prSet presAssocID="{7721CAAF-7CC6-41F3-BDF4-C7EFB36E88EB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2A446-EEC2-46C3-B497-697AD70C694F}" type="pres">
      <dgm:prSet presAssocID="{7721CAAF-7CC6-41F3-BDF4-C7EFB36E88EB}" presName="textaccent1" presStyleCnt="0"/>
      <dgm:spPr/>
    </dgm:pt>
    <dgm:pt modelId="{9B216AD1-566E-4F67-A1EB-BB832AB68A85}" type="pres">
      <dgm:prSet presAssocID="{7721CAAF-7CC6-41F3-BDF4-C7EFB36E88EB}" presName="accentRepeatNode" presStyleLbl="solidAlignAcc1" presStyleIdx="0" presStyleCnt="6"/>
      <dgm:spPr/>
    </dgm:pt>
    <dgm:pt modelId="{43B7C6B7-14D7-4CA6-B980-26A11F05210E}" type="pres">
      <dgm:prSet presAssocID="{036C3940-054E-4E15-A4DB-2E56D5171291}" presName="image1" presStyleCnt="0"/>
      <dgm:spPr/>
    </dgm:pt>
    <dgm:pt modelId="{8B048A31-91E1-4756-9890-E57FEAEE5E69}" type="pres">
      <dgm:prSet presAssocID="{036C3940-054E-4E15-A4DB-2E56D5171291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9B7ED2E4-5D5C-4F14-AC93-500D16757955}" type="pres">
      <dgm:prSet presAssocID="{036C3940-054E-4E15-A4DB-2E56D5171291}" presName="imageaccent1" presStyleCnt="0"/>
      <dgm:spPr/>
    </dgm:pt>
    <dgm:pt modelId="{7E157D8E-D39C-425E-8A0E-BDD6F50C5C92}" type="pres">
      <dgm:prSet presAssocID="{036C3940-054E-4E15-A4DB-2E56D5171291}" presName="accentRepeatNode" presStyleLbl="solidAlignAcc1" presStyleIdx="1" presStyleCnt="6"/>
      <dgm:spPr>
        <a:solidFill>
          <a:schemeClr val="accent1"/>
        </a:solidFill>
      </dgm:spPr>
    </dgm:pt>
    <dgm:pt modelId="{C94AFFD1-6FF6-487A-B3B1-7330321B90AB}" type="pres">
      <dgm:prSet presAssocID="{3305FA98-AFE9-4477-A689-E69357048117}" presName="text2" presStyleCnt="0"/>
      <dgm:spPr/>
    </dgm:pt>
    <dgm:pt modelId="{5F63E12F-CE92-479C-9B7C-4677772C4B91}" type="pres">
      <dgm:prSet presAssocID="{3305FA98-AFE9-4477-A689-E6935704811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534A8-79BA-4FB1-829A-CD391191B848}" type="pres">
      <dgm:prSet presAssocID="{3305FA98-AFE9-4477-A689-E69357048117}" presName="textaccent2" presStyleCnt="0"/>
      <dgm:spPr/>
    </dgm:pt>
    <dgm:pt modelId="{C8E94319-51B7-45ED-9A1D-3854AB332D4A}" type="pres">
      <dgm:prSet presAssocID="{3305FA98-AFE9-4477-A689-E69357048117}" presName="accentRepeatNode" presStyleLbl="solidAlignAcc1" presStyleIdx="2" presStyleCnt="6"/>
      <dgm:spPr/>
    </dgm:pt>
    <dgm:pt modelId="{5A1B5C82-FDAC-4ED6-AD22-FB001DFB6EEA}" type="pres">
      <dgm:prSet presAssocID="{326954DE-E0EC-42C3-ADF6-98B20DB7F93F}" presName="image2" presStyleCnt="0"/>
      <dgm:spPr/>
    </dgm:pt>
    <dgm:pt modelId="{5B06026E-154A-4C60-AF6B-4106B164BFA7}" type="pres">
      <dgm:prSet presAssocID="{326954DE-E0EC-42C3-ADF6-98B20DB7F93F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F17319DA-7806-4C9D-BF92-600A6B424CFF}" type="pres">
      <dgm:prSet presAssocID="{326954DE-E0EC-42C3-ADF6-98B20DB7F93F}" presName="imageaccent2" presStyleCnt="0"/>
      <dgm:spPr/>
    </dgm:pt>
    <dgm:pt modelId="{3D068576-8D83-430A-ADE9-AB6D57669A0E}" type="pres">
      <dgm:prSet presAssocID="{326954DE-E0EC-42C3-ADF6-98B20DB7F93F}" presName="accentRepeatNode" presStyleLbl="solidAlignAcc1" presStyleIdx="3" presStyleCnt="6"/>
      <dgm:spPr/>
    </dgm:pt>
    <dgm:pt modelId="{3B4622DA-6960-4ADB-881B-E4CBBEE7A3C9}" type="pres">
      <dgm:prSet presAssocID="{99F0525E-1641-44C0-8AC7-D9BD6BE37060}" presName="text3" presStyleCnt="0"/>
      <dgm:spPr/>
    </dgm:pt>
    <dgm:pt modelId="{4B241666-ADCC-40F0-84B1-D8BC198F9C91}" type="pres">
      <dgm:prSet presAssocID="{99F0525E-1641-44C0-8AC7-D9BD6BE3706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9F645-405B-4C93-AF9C-7262EC3CDF67}" type="pres">
      <dgm:prSet presAssocID="{99F0525E-1641-44C0-8AC7-D9BD6BE37060}" presName="textaccent3" presStyleCnt="0"/>
      <dgm:spPr/>
    </dgm:pt>
    <dgm:pt modelId="{E33C56AC-0906-4C5D-B24E-A3C4585A952C}" type="pres">
      <dgm:prSet presAssocID="{99F0525E-1641-44C0-8AC7-D9BD6BE37060}" presName="accentRepeatNode" presStyleLbl="solidAlignAcc1" presStyleIdx="4" presStyleCnt="6"/>
      <dgm:spPr>
        <a:solidFill>
          <a:schemeClr val="accent1"/>
        </a:solidFill>
      </dgm:spPr>
    </dgm:pt>
    <dgm:pt modelId="{8EB2DA17-4109-4D6A-B64A-C82E9CB3B57C}" type="pres">
      <dgm:prSet presAssocID="{17701F55-59C7-4610-B072-19577BBCBEC1}" presName="image3" presStyleCnt="0"/>
      <dgm:spPr/>
    </dgm:pt>
    <dgm:pt modelId="{76D0879B-3496-4A24-BB43-CB9D0C11543F}" type="pres">
      <dgm:prSet presAssocID="{17701F55-59C7-4610-B072-19577BBCBEC1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60A97D62-3CDD-494E-A9F6-6D6AFAC2309B}" type="pres">
      <dgm:prSet presAssocID="{17701F55-59C7-4610-B072-19577BBCBEC1}" presName="imageaccent3" presStyleCnt="0"/>
      <dgm:spPr/>
    </dgm:pt>
    <dgm:pt modelId="{E231B6AA-B13A-4506-BB20-29915C8A7E19}" type="pres">
      <dgm:prSet presAssocID="{17701F55-59C7-4610-B072-19577BBCBEC1}" presName="accentRepeatNode" presStyleLbl="solidAlignAcc1" presStyleIdx="5" presStyleCnt="6"/>
      <dgm:spPr>
        <a:solidFill>
          <a:schemeClr val="accent1"/>
        </a:solidFill>
      </dgm:spPr>
    </dgm:pt>
  </dgm:ptLst>
  <dgm:cxnLst>
    <dgm:cxn modelId="{BE6BF752-A1A8-47A9-958D-E164B6ECAAF4}" type="presOf" srcId="{7721CAAF-7CC6-41F3-BDF4-C7EFB36E88EB}" destId="{5CCC8A34-E628-4754-8C15-1E656F744A22}" srcOrd="0" destOrd="0" presId="urn:microsoft.com/office/officeart/2008/layout/HexagonCluster"/>
    <dgm:cxn modelId="{44A77445-994D-4DAB-ADAB-7C24A48FAB70}" type="presOf" srcId="{4D1174EC-CFB2-4793-B4C3-F900E491FEFF}" destId="{490A7AC5-6082-4D6F-BBB3-5B806B0976BF}" srcOrd="0" destOrd="0" presId="urn:microsoft.com/office/officeart/2008/layout/HexagonCluster"/>
    <dgm:cxn modelId="{10605E9D-755E-45D2-B9C2-748698F023A6}" type="presOf" srcId="{036C3940-054E-4E15-A4DB-2E56D5171291}" destId="{8B048A31-91E1-4756-9890-E57FEAEE5E69}" srcOrd="0" destOrd="0" presId="urn:microsoft.com/office/officeart/2008/layout/HexagonCluster"/>
    <dgm:cxn modelId="{E1C5C151-F04C-4264-A839-7FA3A87289E1}" srcId="{4D1174EC-CFB2-4793-B4C3-F900E491FEFF}" destId="{3305FA98-AFE9-4477-A689-E69357048117}" srcOrd="1" destOrd="0" parTransId="{595BD4E9-B26F-4706-8FFF-8356BC339831}" sibTransId="{326954DE-E0EC-42C3-ADF6-98B20DB7F93F}"/>
    <dgm:cxn modelId="{C48F646A-E3B4-4BAD-AF53-D33C7036878F}" type="presOf" srcId="{3305FA98-AFE9-4477-A689-E69357048117}" destId="{5F63E12F-CE92-479C-9B7C-4677772C4B91}" srcOrd="0" destOrd="0" presId="urn:microsoft.com/office/officeart/2008/layout/HexagonCluster"/>
    <dgm:cxn modelId="{52DBE15C-2AE3-40B7-B465-A9E486817181}" type="presOf" srcId="{99F0525E-1641-44C0-8AC7-D9BD6BE37060}" destId="{4B241666-ADCC-40F0-84B1-D8BC198F9C91}" srcOrd="0" destOrd="0" presId="urn:microsoft.com/office/officeart/2008/layout/HexagonCluster"/>
    <dgm:cxn modelId="{21EC15D8-A0E4-49F1-9769-04EFBE226CF4}" srcId="{4D1174EC-CFB2-4793-B4C3-F900E491FEFF}" destId="{99F0525E-1641-44C0-8AC7-D9BD6BE37060}" srcOrd="2" destOrd="0" parTransId="{8446EECE-8099-4274-803E-A98B2C0FC009}" sibTransId="{17701F55-59C7-4610-B072-19577BBCBEC1}"/>
    <dgm:cxn modelId="{355D1EEB-C44B-48E1-B082-47425F08035C}" srcId="{4D1174EC-CFB2-4793-B4C3-F900E491FEFF}" destId="{7721CAAF-7CC6-41F3-BDF4-C7EFB36E88EB}" srcOrd="0" destOrd="0" parTransId="{89FA7B8B-B005-4CCA-82D6-C6E77D0CE95C}" sibTransId="{036C3940-054E-4E15-A4DB-2E56D5171291}"/>
    <dgm:cxn modelId="{58916C4F-0502-49CA-B08F-0E2606382A76}" type="presOf" srcId="{17701F55-59C7-4610-B072-19577BBCBEC1}" destId="{76D0879B-3496-4A24-BB43-CB9D0C11543F}" srcOrd="0" destOrd="0" presId="urn:microsoft.com/office/officeart/2008/layout/HexagonCluster"/>
    <dgm:cxn modelId="{5FE4953A-B81C-492E-B709-8B87648B70C6}" type="presOf" srcId="{326954DE-E0EC-42C3-ADF6-98B20DB7F93F}" destId="{5B06026E-154A-4C60-AF6B-4106B164BFA7}" srcOrd="0" destOrd="0" presId="urn:microsoft.com/office/officeart/2008/layout/HexagonCluster"/>
    <dgm:cxn modelId="{9C69D1EF-15E6-4B93-9DE5-1BBB4AD3C868}" type="presParOf" srcId="{490A7AC5-6082-4D6F-BBB3-5B806B0976BF}" destId="{A6BFBF35-0999-4C67-B19C-22B051A228BC}" srcOrd="0" destOrd="0" presId="urn:microsoft.com/office/officeart/2008/layout/HexagonCluster"/>
    <dgm:cxn modelId="{66450553-D301-4887-9C04-48C2519108A0}" type="presParOf" srcId="{A6BFBF35-0999-4C67-B19C-22B051A228BC}" destId="{5CCC8A34-E628-4754-8C15-1E656F744A22}" srcOrd="0" destOrd="0" presId="urn:microsoft.com/office/officeart/2008/layout/HexagonCluster"/>
    <dgm:cxn modelId="{B1DE2E76-9A89-4F49-8CAD-5CBDC687BFA3}" type="presParOf" srcId="{490A7AC5-6082-4D6F-BBB3-5B806B0976BF}" destId="{1622A446-EEC2-46C3-B497-697AD70C694F}" srcOrd="1" destOrd="0" presId="urn:microsoft.com/office/officeart/2008/layout/HexagonCluster"/>
    <dgm:cxn modelId="{125EAE27-6D7B-4DFE-9EDF-4ACB33550E65}" type="presParOf" srcId="{1622A446-EEC2-46C3-B497-697AD70C694F}" destId="{9B216AD1-566E-4F67-A1EB-BB832AB68A85}" srcOrd="0" destOrd="0" presId="urn:microsoft.com/office/officeart/2008/layout/HexagonCluster"/>
    <dgm:cxn modelId="{23A0FCF5-EBFC-4447-A7C4-9B0314485A87}" type="presParOf" srcId="{490A7AC5-6082-4D6F-BBB3-5B806B0976BF}" destId="{43B7C6B7-14D7-4CA6-B980-26A11F05210E}" srcOrd="2" destOrd="0" presId="urn:microsoft.com/office/officeart/2008/layout/HexagonCluster"/>
    <dgm:cxn modelId="{7B31B242-7D67-4AB2-8C55-44BC19481C7D}" type="presParOf" srcId="{43B7C6B7-14D7-4CA6-B980-26A11F05210E}" destId="{8B048A31-91E1-4756-9890-E57FEAEE5E69}" srcOrd="0" destOrd="0" presId="urn:microsoft.com/office/officeart/2008/layout/HexagonCluster"/>
    <dgm:cxn modelId="{9533F715-8612-4C90-ADD6-0E18CAF516C8}" type="presParOf" srcId="{490A7AC5-6082-4D6F-BBB3-5B806B0976BF}" destId="{9B7ED2E4-5D5C-4F14-AC93-500D16757955}" srcOrd="3" destOrd="0" presId="urn:microsoft.com/office/officeart/2008/layout/HexagonCluster"/>
    <dgm:cxn modelId="{07748757-7548-499B-BF68-BE15FE20F5BA}" type="presParOf" srcId="{9B7ED2E4-5D5C-4F14-AC93-500D16757955}" destId="{7E157D8E-D39C-425E-8A0E-BDD6F50C5C92}" srcOrd="0" destOrd="0" presId="urn:microsoft.com/office/officeart/2008/layout/HexagonCluster"/>
    <dgm:cxn modelId="{42792758-59EF-41B2-AF63-72FB59E28E86}" type="presParOf" srcId="{490A7AC5-6082-4D6F-BBB3-5B806B0976BF}" destId="{C94AFFD1-6FF6-487A-B3B1-7330321B90AB}" srcOrd="4" destOrd="0" presId="urn:microsoft.com/office/officeart/2008/layout/HexagonCluster"/>
    <dgm:cxn modelId="{A46A18FC-688B-4307-9E8D-12B51A7FF433}" type="presParOf" srcId="{C94AFFD1-6FF6-487A-B3B1-7330321B90AB}" destId="{5F63E12F-CE92-479C-9B7C-4677772C4B91}" srcOrd="0" destOrd="0" presId="urn:microsoft.com/office/officeart/2008/layout/HexagonCluster"/>
    <dgm:cxn modelId="{FE77F781-75F2-43CF-B2DC-EF50989AE67C}" type="presParOf" srcId="{490A7AC5-6082-4D6F-BBB3-5B806B0976BF}" destId="{1DB534A8-79BA-4FB1-829A-CD391191B848}" srcOrd="5" destOrd="0" presId="urn:microsoft.com/office/officeart/2008/layout/HexagonCluster"/>
    <dgm:cxn modelId="{28406774-483A-4F09-926F-3181D97B8282}" type="presParOf" srcId="{1DB534A8-79BA-4FB1-829A-CD391191B848}" destId="{C8E94319-51B7-45ED-9A1D-3854AB332D4A}" srcOrd="0" destOrd="0" presId="urn:microsoft.com/office/officeart/2008/layout/HexagonCluster"/>
    <dgm:cxn modelId="{9369C2CA-49AF-48B4-8157-59EBB8BE6159}" type="presParOf" srcId="{490A7AC5-6082-4D6F-BBB3-5B806B0976BF}" destId="{5A1B5C82-FDAC-4ED6-AD22-FB001DFB6EEA}" srcOrd="6" destOrd="0" presId="urn:microsoft.com/office/officeart/2008/layout/HexagonCluster"/>
    <dgm:cxn modelId="{9737B0E5-92AA-48C1-A3D7-4BEDE6C4DE98}" type="presParOf" srcId="{5A1B5C82-FDAC-4ED6-AD22-FB001DFB6EEA}" destId="{5B06026E-154A-4C60-AF6B-4106B164BFA7}" srcOrd="0" destOrd="0" presId="urn:microsoft.com/office/officeart/2008/layout/HexagonCluster"/>
    <dgm:cxn modelId="{5350068C-A1F1-49FD-AFFA-A5B389B5EB92}" type="presParOf" srcId="{490A7AC5-6082-4D6F-BBB3-5B806B0976BF}" destId="{F17319DA-7806-4C9D-BF92-600A6B424CFF}" srcOrd="7" destOrd="0" presId="urn:microsoft.com/office/officeart/2008/layout/HexagonCluster"/>
    <dgm:cxn modelId="{5A03D809-5262-4B59-8014-3A6D0AE21703}" type="presParOf" srcId="{F17319DA-7806-4C9D-BF92-600A6B424CFF}" destId="{3D068576-8D83-430A-ADE9-AB6D57669A0E}" srcOrd="0" destOrd="0" presId="urn:microsoft.com/office/officeart/2008/layout/HexagonCluster"/>
    <dgm:cxn modelId="{75007F47-F758-4D56-816E-723EA2ADA801}" type="presParOf" srcId="{490A7AC5-6082-4D6F-BBB3-5B806B0976BF}" destId="{3B4622DA-6960-4ADB-881B-E4CBBEE7A3C9}" srcOrd="8" destOrd="0" presId="urn:microsoft.com/office/officeart/2008/layout/HexagonCluster"/>
    <dgm:cxn modelId="{5AC747B3-B7D0-47BC-A1B3-17E3692B985B}" type="presParOf" srcId="{3B4622DA-6960-4ADB-881B-E4CBBEE7A3C9}" destId="{4B241666-ADCC-40F0-84B1-D8BC198F9C91}" srcOrd="0" destOrd="0" presId="urn:microsoft.com/office/officeart/2008/layout/HexagonCluster"/>
    <dgm:cxn modelId="{4A0EBBFE-3000-4D4E-9D84-F6C2C25FC6FC}" type="presParOf" srcId="{490A7AC5-6082-4D6F-BBB3-5B806B0976BF}" destId="{B6C9F645-405B-4C93-AF9C-7262EC3CDF67}" srcOrd="9" destOrd="0" presId="urn:microsoft.com/office/officeart/2008/layout/HexagonCluster"/>
    <dgm:cxn modelId="{B774EF0E-43B8-47F9-8C4C-33C907F37844}" type="presParOf" srcId="{B6C9F645-405B-4C93-AF9C-7262EC3CDF67}" destId="{E33C56AC-0906-4C5D-B24E-A3C4585A952C}" srcOrd="0" destOrd="0" presId="urn:microsoft.com/office/officeart/2008/layout/HexagonCluster"/>
    <dgm:cxn modelId="{FD26BFEB-8252-4253-B788-CAF877EB1D53}" type="presParOf" srcId="{490A7AC5-6082-4D6F-BBB3-5B806B0976BF}" destId="{8EB2DA17-4109-4D6A-B64A-C82E9CB3B57C}" srcOrd="10" destOrd="0" presId="urn:microsoft.com/office/officeart/2008/layout/HexagonCluster"/>
    <dgm:cxn modelId="{DD28473F-35C5-45B0-8929-72F1BA60F82E}" type="presParOf" srcId="{8EB2DA17-4109-4D6A-B64A-C82E9CB3B57C}" destId="{76D0879B-3496-4A24-BB43-CB9D0C11543F}" srcOrd="0" destOrd="0" presId="urn:microsoft.com/office/officeart/2008/layout/HexagonCluster"/>
    <dgm:cxn modelId="{29A1E341-9C75-4AD0-9058-1A91ED7E4E9C}" type="presParOf" srcId="{490A7AC5-6082-4D6F-BBB3-5B806B0976BF}" destId="{60A97D62-3CDD-494E-A9F6-6D6AFAC2309B}" srcOrd="11" destOrd="0" presId="urn:microsoft.com/office/officeart/2008/layout/HexagonCluster"/>
    <dgm:cxn modelId="{E3068205-E173-4D67-9580-6A7000CC76EC}" type="presParOf" srcId="{60A97D62-3CDD-494E-A9F6-6D6AFAC2309B}" destId="{E231B6AA-B13A-4506-BB20-29915C8A7E1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3716EE-BBB7-40C8-8EDB-F386AE1BB2E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3FDB1C-839F-4D83-A551-4AF7BF2C0CF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 smtClean="0"/>
            <a:t>Подростки 10-17 лет </a:t>
          </a:r>
        </a:p>
        <a:p>
          <a:r>
            <a:rPr lang="ru-RU" sz="1400" b="1" dirty="0" smtClean="0"/>
            <a:t>г. Кемерово, городских и сельских муниципальных территорий  </a:t>
          </a:r>
        </a:p>
        <a:p>
          <a:r>
            <a:rPr lang="ru-RU" sz="1400" b="1" dirty="0" smtClean="0"/>
            <a:t>Кемеровской области-Кузбасса</a:t>
          </a:r>
          <a:endParaRPr lang="ru-RU" sz="1400" b="1" dirty="0"/>
        </a:p>
      </dgm:t>
    </dgm:pt>
    <dgm:pt modelId="{64FE0872-A1DC-413F-AB45-C55A286673C9}" type="parTrans" cxnId="{474E8C42-C077-4330-ACF7-509B8CBAA544}">
      <dgm:prSet/>
      <dgm:spPr/>
      <dgm:t>
        <a:bodyPr/>
        <a:lstStyle/>
        <a:p>
          <a:endParaRPr lang="ru-RU"/>
        </a:p>
      </dgm:t>
    </dgm:pt>
    <dgm:pt modelId="{D979027F-A6B1-412D-A6A6-0877D094266D}" type="sibTrans" cxnId="{474E8C42-C077-4330-ACF7-509B8CBAA544}">
      <dgm:prSet/>
      <dgm:spPr/>
      <dgm:t>
        <a:bodyPr/>
        <a:lstStyle/>
        <a:p>
          <a:endParaRPr lang="ru-RU"/>
        </a:p>
      </dgm:t>
    </dgm:pt>
    <dgm:pt modelId="{57FB411F-752A-4C85-B5B0-4F17BD3C8E23}">
      <dgm:prSet phldrT="[Текст]" custT="1"/>
      <dgm:spPr>
        <a:solidFill>
          <a:srgbClr val="00A7BA"/>
        </a:solidFill>
      </dgm:spPr>
      <dgm:t>
        <a:bodyPr/>
        <a:lstStyle/>
        <a:p>
          <a:r>
            <a:rPr lang="ru-RU" sz="1400" b="1" dirty="0" smtClean="0"/>
            <a:t>Обучающиеся общеобразовательных учреждений, </a:t>
          </a:r>
        </a:p>
        <a:p>
          <a:r>
            <a:rPr lang="ru-RU" sz="1400" b="1" dirty="0" smtClean="0"/>
            <a:t>в </a:t>
          </a:r>
          <a:r>
            <a:rPr lang="ru-RU" sz="1400" b="1" dirty="0" err="1" smtClean="0"/>
            <a:t>т.ч</a:t>
          </a:r>
          <a:r>
            <a:rPr lang="ru-RU" sz="1400" b="1" dirty="0" smtClean="0"/>
            <a:t>. школ психолого-педагогической поддержки (ОВЗ)</a:t>
          </a:r>
          <a:endParaRPr lang="ru-RU" sz="1400" b="1" dirty="0"/>
        </a:p>
      </dgm:t>
    </dgm:pt>
    <dgm:pt modelId="{EBB6477E-6F28-4B59-B93C-1BE69604F1C5}" type="parTrans" cxnId="{1CCC52C9-EFE8-428D-BF25-3EBBB2647735}">
      <dgm:prSet/>
      <dgm:spPr/>
      <dgm:t>
        <a:bodyPr/>
        <a:lstStyle/>
        <a:p>
          <a:endParaRPr lang="ru-RU"/>
        </a:p>
      </dgm:t>
    </dgm:pt>
    <dgm:pt modelId="{4A5EF3E7-EF7C-461F-B124-D957346C4A98}" type="sibTrans" cxnId="{1CCC52C9-EFE8-428D-BF25-3EBBB2647735}">
      <dgm:prSet/>
      <dgm:spPr/>
      <dgm:t>
        <a:bodyPr/>
        <a:lstStyle/>
        <a:p>
          <a:endParaRPr lang="ru-RU"/>
        </a:p>
      </dgm:t>
    </dgm:pt>
    <dgm:pt modelId="{263F6861-1BCC-48EA-A5B3-CA7AE9D5A26D}">
      <dgm:prSet phldrT="[Текст]" custT="1"/>
      <dgm:spPr>
        <a:solidFill>
          <a:srgbClr val="00A7BA"/>
        </a:solidFill>
      </dgm:spPr>
      <dgm:t>
        <a:bodyPr/>
        <a:lstStyle/>
        <a:p>
          <a:pPr rtl="0"/>
          <a:r>
            <a:rPr lang="ru-RU" sz="1400" b="1" dirty="0" smtClean="0"/>
            <a:t>Дети из семей, находящихся в трудной жизненной ситуации</a:t>
          </a:r>
          <a:endParaRPr lang="ru-RU" sz="1400" b="1" dirty="0"/>
        </a:p>
      </dgm:t>
    </dgm:pt>
    <dgm:pt modelId="{03B4B7B5-2A75-4556-97B1-997E2C69985B}" type="parTrans" cxnId="{6FE4D623-85AC-45A5-9420-112BEC34512E}">
      <dgm:prSet/>
      <dgm:spPr/>
      <dgm:t>
        <a:bodyPr/>
        <a:lstStyle/>
        <a:p>
          <a:endParaRPr lang="ru-RU"/>
        </a:p>
      </dgm:t>
    </dgm:pt>
    <dgm:pt modelId="{FC7CC894-C09D-4F76-93C8-93D5767D4EAC}" type="sibTrans" cxnId="{6FE4D623-85AC-45A5-9420-112BEC34512E}">
      <dgm:prSet/>
      <dgm:spPr/>
      <dgm:t>
        <a:bodyPr/>
        <a:lstStyle/>
        <a:p>
          <a:endParaRPr lang="ru-RU"/>
        </a:p>
      </dgm:t>
    </dgm:pt>
    <dgm:pt modelId="{36C5C34E-C5FF-4698-8B24-45CC0EDE19D9}">
      <dgm:prSet custT="1"/>
      <dgm:spPr>
        <a:solidFill>
          <a:srgbClr val="00A7BA"/>
        </a:solidFill>
      </dgm:spPr>
      <dgm:t>
        <a:bodyPr/>
        <a:lstStyle/>
        <a:p>
          <a:r>
            <a:rPr lang="ru-RU" sz="1400" b="1" dirty="0" smtClean="0"/>
            <a:t>Подростки, состоящие на профилактическом учете и\или находящиеся в конфликте с законом</a:t>
          </a:r>
          <a:endParaRPr lang="ru-RU" sz="1400" b="1" dirty="0"/>
        </a:p>
      </dgm:t>
    </dgm:pt>
    <dgm:pt modelId="{E97162D4-0EAC-47B0-A29A-03A0E22531F2}" type="parTrans" cxnId="{E8E9AC89-11DC-4ACB-82DF-9FAE38BD2D3A}">
      <dgm:prSet/>
      <dgm:spPr/>
      <dgm:t>
        <a:bodyPr/>
        <a:lstStyle/>
        <a:p>
          <a:endParaRPr lang="ru-RU"/>
        </a:p>
      </dgm:t>
    </dgm:pt>
    <dgm:pt modelId="{7144A188-548B-4D19-A29C-C09137F4991E}" type="sibTrans" cxnId="{E8E9AC89-11DC-4ACB-82DF-9FAE38BD2D3A}">
      <dgm:prSet/>
      <dgm:spPr/>
      <dgm:t>
        <a:bodyPr/>
        <a:lstStyle/>
        <a:p>
          <a:endParaRPr lang="ru-RU"/>
        </a:p>
      </dgm:t>
    </dgm:pt>
    <dgm:pt modelId="{EBED592D-5AA2-45DA-AA69-8EB08C9CCFF1}">
      <dgm:prSet custT="1"/>
      <dgm:spPr>
        <a:solidFill>
          <a:srgbClr val="00A7BA"/>
        </a:solidFill>
      </dgm:spPr>
      <dgm:t>
        <a:bodyPr/>
        <a:lstStyle/>
        <a:p>
          <a:r>
            <a:rPr lang="ru-RU" sz="1400" b="1" dirty="0" smtClean="0"/>
            <a:t>Воспитанники социально-реабилитационных центров для несовершеннолетних и других социальных учреждений </a:t>
          </a:r>
          <a:r>
            <a:rPr lang="ru-RU" sz="1400" b="1" smtClean="0"/>
            <a:t>для детей</a:t>
          </a:r>
          <a:endParaRPr lang="ru-RU" sz="1400" b="1" dirty="0"/>
        </a:p>
      </dgm:t>
    </dgm:pt>
    <dgm:pt modelId="{E1FE71CC-8004-4726-8471-81AFC3DD74A7}" type="parTrans" cxnId="{7F33433F-9AAB-4386-886D-B78D828C6B98}">
      <dgm:prSet/>
      <dgm:spPr/>
      <dgm:t>
        <a:bodyPr/>
        <a:lstStyle/>
        <a:p>
          <a:endParaRPr lang="ru-RU"/>
        </a:p>
      </dgm:t>
    </dgm:pt>
    <dgm:pt modelId="{7906525D-4C08-4576-8D61-640BD6BAEBD9}" type="sibTrans" cxnId="{7F33433F-9AAB-4386-886D-B78D828C6B98}">
      <dgm:prSet/>
      <dgm:spPr/>
      <dgm:t>
        <a:bodyPr/>
        <a:lstStyle/>
        <a:p>
          <a:endParaRPr lang="ru-RU"/>
        </a:p>
      </dgm:t>
    </dgm:pt>
    <dgm:pt modelId="{F4311CCD-C203-43E3-881D-04627319517D}">
      <dgm:prSet phldrT="[Текст]" custT="1"/>
      <dgm:spPr>
        <a:solidFill>
          <a:srgbClr val="00A7BA"/>
        </a:solidFill>
      </dgm:spPr>
      <dgm:t>
        <a:bodyPr/>
        <a:lstStyle/>
        <a:p>
          <a:pPr rtl="0"/>
          <a:r>
            <a:rPr lang="ru-RU" sz="1400" b="1" dirty="0" smtClean="0"/>
            <a:t>Дети, оставшиеся без попечения родителей</a:t>
          </a:r>
          <a:endParaRPr lang="ru-RU" sz="1400" b="1" dirty="0"/>
        </a:p>
      </dgm:t>
    </dgm:pt>
    <dgm:pt modelId="{F2D6A263-C269-4F1C-9529-63265919CB6E}" type="sibTrans" cxnId="{E98B5DB5-4347-46CF-84DC-BCA51DE33C33}">
      <dgm:prSet/>
      <dgm:spPr/>
      <dgm:t>
        <a:bodyPr/>
        <a:lstStyle/>
        <a:p>
          <a:endParaRPr lang="ru-RU"/>
        </a:p>
      </dgm:t>
    </dgm:pt>
    <dgm:pt modelId="{FB7BF722-ECED-447B-9EDA-9B4C35B9FC9F}" type="parTrans" cxnId="{E98B5DB5-4347-46CF-84DC-BCA51DE33C33}">
      <dgm:prSet/>
      <dgm:spPr/>
      <dgm:t>
        <a:bodyPr/>
        <a:lstStyle/>
        <a:p>
          <a:endParaRPr lang="ru-RU"/>
        </a:p>
      </dgm:t>
    </dgm:pt>
    <dgm:pt modelId="{3CB95D08-0182-4407-9246-E85F71B546C7}">
      <dgm:prSet phldrT="[Текст]" custT="1"/>
      <dgm:spPr>
        <a:solidFill>
          <a:srgbClr val="00A7BA"/>
        </a:solidFill>
      </dgm:spPr>
      <dgm:t>
        <a:bodyPr/>
        <a:lstStyle/>
        <a:p>
          <a:r>
            <a:rPr lang="ru-RU" sz="1400" b="1" dirty="0" smtClean="0"/>
            <a:t>Воспитанники учреждений для детей-сирот (детских домов)</a:t>
          </a:r>
          <a:endParaRPr lang="ru-RU" sz="1400" b="1" dirty="0"/>
        </a:p>
      </dgm:t>
    </dgm:pt>
    <dgm:pt modelId="{43550E7B-1F00-48D5-9231-3F2FDBB53EE3}" type="parTrans" cxnId="{33E32EFF-62B5-41DC-A2FB-A811DB3390AA}">
      <dgm:prSet/>
      <dgm:spPr/>
      <dgm:t>
        <a:bodyPr/>
        <a:lstStyle/>
        <a:p>
          <a:endParaRPr lang="ru-RU"/>
        </a:p>
      </dgm:t>
    </dgm:pt>
    <dgm:pt modelId="{02AF384B-CCE6-4467-976C-73569B8126A9}" type="sibTrans" cxnId="{33E32EFF-62B5-41DC-A2FB-A811DB3390AA}">
      <dgm:prSet/>
      <dgm:spPr/>
      <dgm:t>
        <a:bodyPr/>
        <a:lstStyle/>
        <a:p>
          <a:endParaRPr lang="ru-RU"/>
        </a:p>
      </dgm:t>
    </dgm:pt>
    <dgm:pt modelId="{3000762A-CB7D-47BB-B46C-EDFF3455BEC7}" type="pres">
      <dgm:prSet presAssocID="{B93716EE-BBB7-40C8-8EDB-F386AE1BB2E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0088C6-EEBE-4658-B7EC-7BEBA574D9CD}" type="pres">
      <dgm:prSet presAssocID="{DB3FDB1C-839F-4D83-A551-4AF7BF2C0CF6}" presName="vertOne" presStyleCnt="0"/>
      <dgm:spPr/>
    </dgm:pt>
    <dgm:pt modelId="{1D90DF55-7702-4013-87C1-C5205F7A5A91}" type="pres">
      <dgm:prSet presAssocID="{DB3FDB1C-839F-4D83-A551-4AF7BF2C0CF6}" presName="txOne" presStyleLbl="node0" presStyleIdx="0" presStyleCnt="1" custScaleY="36424" custLinFactNeighborX="649" custLinFactNeighborY="-8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91A531-6C00-4CCC-96E9-06CE626B31C0}" type="pres">
      <dgm:prSet presAssocID="{DB3FDB1C-839F-4D83-A551-4AF7BF2C0CF6}" presName="parTransOne" presStyleCnt="0"/>
      <dgm:spPr/>
    </dgm:pt>
    <dgm:pt modelId="{AF1F0363-7E42-4B9F-A602-F1152522E7C0}" type="pres">
      <dgm:prSet presAssocID="{DB3FDB1C-839F-4D83-A551-4AF7BF2C0CF6}" presName="horzOne" presStyleCnt="0"/>
      <dgm:spPr/>
    </dgm:pt>
    <dgm:pt modelId="{4609D390-B26B-4AE0-8E4B-9033590C556E}" type="pres">
      <dgm:prSet presAssocID="{F4311CCD-C203-43E3-881D-04627319517D}" presName="vertTwo" presStyleCnt="0"/>
      <dgm:spPr/>
    </dgm:pt>
    <dgm:pt modelId="{09A4BE36-794E-40A9-91FD-8182ACEDC08C}" type="pres">
      <dgm:prSet presAssocID="{F4311CCD-C203-43E3-881D-04627319517D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BD91D-7144-44B2-893E-59EE35D4332D}" type="pres">
      <dgm:prSet presAssocID="{F4311CCD-C203-43E3-881D-04627319517D}" presName="horzTwo" presStyleCnt="0"/>
      <dgm:spPr/>
    </dgm:pt>
    <dgm:pt modelId="{E9B01F06-D865-48D1-B589-CF05B16E9E50}" type="pres">
      <dgm:prSet presAssocID="{F2D6A263-C269-4F1C-9529-63265919CB6E}" presName="sibSpaceTwo" presStyleCnt="0"/>
      <dgm:spPr/>
    </dgm:pt>
    <dgm:pt modelId="{B178EE5C-15EB-4EFC-9021-E0CF94FBAC52}" type="pres">
      <dgm:prSet presAssocID="{263F6861-1BCC-48EA-A5B3-CA7AE9D5A26D}" presName="vertTwo" presStyleCnt="0"/>
      <dgm:spPr/>
    </dgm:pt>
    <dgm:pt modelId="{8154DB24-D019-4DF4-88A3-6DDA80768167}" type="pres">
      <dgm:prSet presAssocID="{263F6861-1BCC-48EA-A5B3-CA7AE9D5A26D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A53AC-1CDA-4930-AA6F-757AD7F8E4E6}" type="pres">
      <dgm:prSet presAssocID="{263F6861-1BCC-48EA-A5B3-CA7AE9D5A26D}" presName="horzTwo" presStyleCnt="0"/>
      <dgm:spPr/>
    </dgm:pt>
    <dgm:pt modelId="{CB7900E5-F3D0-4FF5-8F87-1923DD46E238}" type="pres">
      <dgm:prSet presAssocID="{FC7CC894-C09D-4F76-93C8-93D5767D4EAC}" presName="sibSpaceTwo" presStyleCnt="0"/>
      <dgm:spPr/>
    </dgm:pt>
    <dgm:pt modelId="{06F6DD62-CD2C-4C52-A3CB-86A0E52778DF}" type="pres">
      <dgm:prSet presAssocID="{36C5C34E-C5FF-4698-8B24-45CC0EDE19D9}" presName="vertTwo" presStyleCnt="0"/>
      <dgm:spPr/>
    </dgm:pt>
    <dgm:pt modelId="{B325BB69-873C-4A8C-B5B9-2B2FE10D0E81}" type="pres">
      <dgm:prSet presAssocID="{36C5C34E-C5FF-4698-8B24-45CC0EDE19D9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29257A-E35C-44A3-B9C4-27CEE6022FA7}" type="pres">
      <dgm:prSet presAssocID="{36C5C34E-C5FF-4698-8B24-45CC0EDE19D9}" presName="horzTwo" presStyleCnt="0"/>
      <dgm:spPr/>
    </dgm:pt>
    <dgm:pt modelId="{C7E70DBF-730A-4017-B204-60FA93910F50}" type="pres">
      <dgm:prSet presAssocID="{7144A188-548B-4D19-A29C-C09137F4991E}" presName="sibSpaceTwo" presStyleCnt="0"/>
      <dgm:spPr/>
    </dgm:pt>
    <dgm:pt modelId="{CC751C81-B61E-43CC-863F-E124C41B942A}" type="pres">
      <dgm:prSet presAssocID="{EBED592D-5AA2-45DA-AA69-8EB08C9CCFF1}" presName="vertTwo" presStyleCnt="0"/>
      <dgm:spPr/>
    </dgm:pt>
    <dgm:pt modelId="{0B0CE744-9634-4B7C-827E-BD91DF071947}" type="pres">
      <dgm:prSet presAssocID="{EBED592D-5AA2-45DA-AA69-8EB08C9CCFF1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3787E8-C322-4464-8204-E646EFEBDD3C}" type="pres">
      <dgm:prSet presAssocID="{EBED592D-5AA2-45DA-AA69-8EB08C9CCFF1}" presName="horzTwo" presStyleCnt="0"/>
      <dgm:spPr/>
    </dgm:pt>
    <dgm:pt modelId="{6DFB182B-5A64-4830-9D3B-4063A6739E24}" type="pres">
      <dgm:prSet presAssocID="{7906525D-4C08-4576-8D61-640BD6BAEBD9}" presName="sibSpaceTwo" presStyleCnt="0"/>
      <dgm:spPr/>
    </dgm:pt>
    <dgm:pt modelId="{4AA44FB5-2AFD-4C33-BBCC-A1A044AFCBB6}" type="pres">
      <dgm:prSet presAssocID="{57FB411F-752A-4C85-B5B0-4F17BD3C8E23}" presName="vertTwo" presStyleCnt="0"/>
      <dgm:spPr/>
    </dgm:pt>
    <dgm:pt modelId="{2723BB65-52B4-4885-81A6-D51F4A6C41A6}" type="pres">
      <dgm:prSet presAssocID="{57FB411F-752A-4C85-B5B0-4F17BD3C8E23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76FE26-F31F-4ADD-9AAF-509728B8537F}" type="pres">
      <dgm:prSet presAssocID="{57FB411F-752A-4C85-B5B0-4F17BD3C8E23}" presName="horzTwo" presStyleCnt="0"/>
      <dgm:spPr/>
    </dgm:pt>
    <dgm:pt modelId="{6F40DBA3-EAA0-48DD-9550-36F2D297CCC5}" type="pres">
      <dgm:prSet presAssocID="{4A5EF3E7-EF7C-461F-B124-D957346C4A98}" presName="sibSpaceTwo" presStyleCnt="0"/>
      <dgm:spPr/>
    </dgm:pt>
    <dgm:pt modelId="{39473268-B104-4BAD-B8B0-A0DB5F9DEC66}" type="pres">
      <dgm:prSet presAssocID="{3CB95D08-0182-4407-9246-E85F71B546C7}" presName="vertTwo" presStyleCnt="0"/>
      <dgm:spPr/>
    </dgm:pt>
    <dgm:pt modelId="{1345E7EE-4896-4C8F-A286-854BA10B3956}" type="pres">
      <dgm:prSet presAssocID="{3CB95D08-0182-4407-9246-E85F71B546C7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A62B37-1479-41E3-A406-79FFA6EEE660}" type="pres">
      <dgm:prSet presAssocID="{3CB95D08-0182-4407-9246-E85F71B546C7}" presName="horzTwo" presStyleCnt="0"/>
      <dgm:spPr/>
    </dgm:pt>
  </dgm:ptLst>
  <dgm:cxnLst>
    <dgm:cxn modelId="{474E8C42-C077-4330-ACF7-509B8CBAA544}" srcId="{B93716EE-BBB7-40C8-8EDB-F386AE1BB2E2}" destId="{DB3FDB1C-839F-4D83-A551-4AF7BF2C0CF6}" srcOrd="0" destOrd="0" parTransId="{64FE0872-A1DC-413F-AB45-C55A286673C9}" sibTransId="{D979027F-A6B1-412D-A6A6-0877D094266D}"/>
    <dgm:cxn modelId="{E98B5DB5-4347-46CF-84DC-BCA51DE33C33}" srcId="{DB3FDB1C-839F-4D83-A551-4AF7BF2C0CF6}" destId="{F4311CCD-C203-43E3-881D-04627319517D}" srcOrd="0" destOrd="0" parTransId="{FB7BF722-ECED-447B-9EDA-9B4C35B9FC9F}" sibTransId="{F2D6A263-C269-4F1C-9529-63265919CB6E}"/>
    <dgm:cxn modelId="{7952E741-21DB-44AE-9D7E-D8D70D385BAC}" type="presOf" srcId="{36C5C34E-C5FF-4698-8B24-45CC0EDE19D9}" destId="{B325BB69-873C-4A8C-B5B9-2B2FE10D0E81}" srcOrd="0" destOrd="0" presId="urn:microsoft.com/office/officeart/2005/8/layout/hierarchy4"/>
    <dgm:cxn modelId="{7F33433F-9AAB-4386-886D-B78D828C6B98}" srcId="{DB3FDB1C-839F-4D83-A551-4AF7BF2C0CF6}" destId="{EBED592D-5AA2-45DA-AA69-8EB08C9CCFF1}" srcOrd="3" destOrd="0" parTransId="{E1FE71CC-8004-4726-8471-81AFC3DD74A7}" sibTransId="{7906525D-4C08-4576-8D61-640BD6BAEBD9}"/>
    <dgm:cxn modelId="{6FE4D623-85AC-45A5-9420-112BEC34512E}" srcId="{DB3FDB1C-839F-4D83-A551-4AF7BF2C0CF6}" destId="{263F6861-1BCC-48EA-A5B3-CA7AE9D5A26D}" srcOrd="1" destOrd="0" parTransId="{03B4B7B5-2A75-4556-97B1-997E2C69985B}" sibTransId="{FC7CC894-C09D-4F76-93C8-93D5767D4EAC}"/>
    <dgm:cxn modelId="{2210A121-0657-4175-B5E1-3CEFF73EF78F}" type="presOf" srcId="{EBED592D-5AA2-45DA-AA69-8EB08C9CCFF1}" destId="{0B0CE744-9634-4B7C-827E-BD91DF071947}" srcOrd="0" destOrd="0" presId="urn:microsoft.com/office/officeart/2005/8/layout/hierarchy4"/>
    <dgm:cxn modelId="{E8E9AC89-11DC-4ACB-82DF-9FAE38BD2D3A}" srcId="{DB3FDB1C-839F-4D83-A551-4AF7BF2C0CF6}" destId="{36C5C34E-C5FF-4698-8B24-45CC0EDE19D9}" srcOrd="2" destOrd="0" parTransId="{E97162D4-0EAC-47B0-A29A-03A0E22531F2}" sibTransId="{7144A188-548B-4D19-A29C-C09137F4991E}"/>
    <dgm:cxn modelId="{33E32EFF-62B5-41DC-A2FB-A811DB3390AA}" srcId="{DB3FDB1C-839F-4D83-A551-4AF7BF2C0CF6}" destId="{3CB95D08-0182-4407-9246-E85F71B546C7}" srcOrd="5" destOrd="0" parTransId="{43550E7B-1F00-48D5-9231-3F2FDBB53EE3}" sibTransId="{02AF384B-CCE6-4467-976C-73569B8126A9}"/>
    <dgm:cxn modelId="{77496A12-ACA0-4B4F-B198-D27AD3F84E94}" type="presOf" srcId="{57FB411F-752A-4C85-B5B0-4F17BD3C8E23}" destId="{2723BB65-52B4-4885-81A6-D51F4A6C41A6}" srcOrd="0" destOrd="0" presId="urn:microsoft.com/office/officeart/2005/8/layout/hierarchy4"/>
    <dgm:cxn modelId="{0A006CE2-6987-43DB-B6F8-6F814D9EBF77}" type="presOf" srcId="{263F6861-1BCC-48EA-A5B3-CA7AE9D5A26D}" destId="{8154DB24-D019-4DF4-88A3-6DDA80768167}" srcOrd="0" destOrd="0" presId="urn:microsoft.com/office/officeart/2005/8/layout/hierarchy4"/>
    <dgm:cxn modelId="{6F5229C9-00B6-4454-86D3-682E7F5AB6B0}" type="presOf" srcId="{B93716EE-BBB7-40C8-8EDB-F386AE1BB2E2}" destId="{3000762A-CB7D-47BB-B46C-EDFF3455BEC7}" srcOrd="0" destOrd="0" presId="urn:microsoft.com/office/officeart/2005/8/layout/hierarchy4"/>
    <dgm:cxn modelId="{448595F2-39E6-4E03-A1EA-54ECE44425CB}" type="presOf" srcId="{DB3FDB1C-839F-4D83-A551-4AF7BF2C0CF6}" destId="{1D90DF55-7702-4013-87C1-C5205F7A5A91}" srcOrd="0" destOrd="0" presId="urn:microsoft.com/office/officeart/2005/8/layout/hierarchy4"/>
    <dgm:cxn modelId="{82BA6CF5-F249-49D6-A0D3-E7B1031FE9EA}" type="presOf" srcId="{F4311CCD-C203-43E3-881D-04627319517D}" destId="{09A4BE36-794E-40A9-91FD-8182ACEDC08C}" srcOrd="0" destOrd="0" presId="urn:microsoft.com/office/officeart/2005/8/layout/hierarchy4"/>
    <dgm:cxn modelId="{205D11FD-681A-4F2B-B48D-39F3C589D946}" type="presOf" srcId="{3CB95D08-0182-4407-9246-E85F71B546C7}" destId="{1345E7EE-4896-4C8F-A286-854BA10B3956}" srcOrd="0" destOrd="0" presId="urn:microsoft.com/office/officeart/2005/8/layout/hierarchy4"/>
    <dgm:cxn modelId="{1CCC52C9-EFE8-428D-BF25-3EBBB2647735}" srcId="{DB3FDB1C-839F-4D83-A551-4AF7BF2C0CF6}" destId="{57FB411F-752A-4C85-B5B0-4F17BD3C8E23}" srcOrd="4" destOrd="0" parTransId="{EBB6477E-6F28-4B59-B93C-1BE69604F1C5}" sibTransId="{4A5EF3E7-EF7C-461F-B124-D957346C4A98}"/>
    <dgm:cxn modelId="{053DECC3-CEBA-4D0C-AFF3-E219A23CC8C0}" type="presParOf" srcId="{3000762A-CB7D-47BB-B46C-EDFF3455BEC7}" destId="{FD0088C6-EEBE-4658-B7EC-7BEBA574D9CD}" srcOrd="0" destOrd="0" presId="urn:microsoft.com/office/officeart/2005/8/layout/hierarchy4"/>
    <dgm:cxn modelId="{9D7825CE-FF22-4240-856F-3CC655FE78E0}" type="presParOf" srcId="{FD0088C6-EEBE-4658-B7EC-7BEBA574D9CD}" destId="{1D90DF55-7702-4013-87C1-C5205F7A5A91}" srcOrd="0" destOrd="0" presId="urn:microsoft.com/office/officeart/2005/8/layout/hierarchy4"/>
    <dgm:cxn modelId="{06A0354E-E81A-4CF9-86CE-C72D7F7A592E}" type="presParOf" srcId="{FD0088C6-EEBE-4658-B7EC-7BEBA574D9CD}" destId="{EB91A531-6C00-4CCC-96E9-06CE626B31C0}" srcOrd="1" destOrd="0" presId="urn:microsoft.com/office/officeart/2005/8/layout/hierarchy4"/>
    <dgm:cxn modelId="{28678FC2-2798-457B-85C9-E55CB98D7C63}" type="presParOf" srcId="{FD0088C6-EEBE-4658-B7EC-7BEBA574D9CD}" destId="{AF1F0363-7E42-4B9F-A602-F1152522E7C0}" srcOrd="2" destOrd="0" presId="urn:microsoft.com/office/officeart/2005/8/layout/hierarchy4"/>
    <dgm:cxn modelId="{47DBA8FD-F6C2-480F-B81E-E69FC3F0CAEB}" type="presParOf" srcId="{AF1F0363-7E42-4B9F-A602-F1152522E7C0}" destId="{4609D390-B26B-4AE0-8E4B-9033590C556E}" srcOrd="0" destOrd="0" presId="urn:microsoft.com/office/officeart/2005/8/layout/hierarchy4"/>
    <dgm:cxn modelId="{B287596D-9082-4A64-8677-F1E69FD36DCD}" type="presParOf" srcId="{4609D390-B26B-4AE0-8E4B-9033590C556E}" destId="{09A4BE36-794E-40A9-91FD-8182ACEDC08C}" srcOrd="0" destOrd="0" presId="urn:microsoft.com/office/officeart/2005/8/layout/hierarchy4"/>
    <dgm:cxn modelId="{6828AC48-BDB7-4686-A506-1C5400BC3549}" type="presParOf" srcId="{4609D390-B26B-4AE0-8E4B-9033590C556E}" destId="{CADBD91D-7144-44B2-893E-59EE35D4332D}" srcOrd="1" destOrd="0" presId="urn:microsoft.com/office/officeart/2005/8/layout/hierarchy4"/>
    <dgm:cxn modelId="{4E9AB425-0E2B-4790-BE05-DBF479B97481}" type="presParOf" srcId="{AF1F0363-7E42-4B9F-A602-F1152522E7C0}" destId="{E9B01F06-D865-48D1-B589-CF05B16E9E50}" srcOrd="1" destOrd="0" presId="urn:microsoft.com/office/officeart/2005/8/layout/hierarchy4"/>
    <dgm:cxn modelId="{EDCB02D9-86EC-4E2C-89D6-23EAD53574C4}" type="presParOf" srcId="{AF1F0363-7E42-4B9F-A602-F1152522E7C0}" destId="{B178EE5C-15EB-4EFC-9021-E0CF94FBAC52}" srcOrd="2" destOrd="0" presId="urn:microsoft.com/office/officeart/2005/8/layout/hierarchy4"/>
    <dgm:cxn modelId="{0B8368E5-F9D7-4308-BA35-153803CBB740}" type="presParOf" srcId="{B178EE5C-15EB-4EFC-9021-E0CF94FBAC52}" destId="{8154DB24-D019-4DF4-88A3-6DDA80768167}" srcOrd="0" destOrd="0" presId="urn:microsoft.com/office/officeart/2005/8/layout/hierarchy4"/>
    <dgm:cxn modelId="{38EBCBEA-C52E-4D39-A074-693A340D9815}" type="presParOf" srcId="{B178EE5C-15EB-4EFC-9021-E0CF94FBAC52}" destId="{7A4A53AC-1CDA-4930-AA6F-757AD7F8E4E6}" srcOrd="1" destOrd="0" presId="urn:microsoft.com/office/officeart/2005/8/layout/hierarchy4"/>
    <dgm:cxn modelId="{75F1C556-8FFE-4763-9019-579558A53D04}" type="presParOf" srcId="{AF1F0363-7E42-4B9F-A602-F1152522E7C0}" destId="{CB7900E5-F3D0-4FF5-8F87-1923DD46E238}" srcOrd="3" destOrd="0" presId="urn:microsoft.com/office/officeart/2005/8/layout/hierarchy4"/>
    <dgm:cxn modelId="{0BCE90DC-F82A-41EA-99C2-86C60B9E97F6}" type="presParOf" srcId="{AF1F0363-7E42-4B9F-A602-F1152522E7C0}" destId="{06F6DD62-CD2C-4C52-A3CB-86A0E52778DF}" srcOrd="4" destOrd="0" presId="urn:microsoft.com/office/officeart/2005/8/layout/hierarchy4"/>
    <dgm:cxn modelId="{342D8DAB-E59C-4ACE-982D-0E26C4EBF128}" type="presParOf" srcId="{06F6DD62-CD2C-4C52-A3CB-86A0E52778DF}" destId="{B325BB69-873C-4A8C-B5B9-2B2FE10D0E81}" srcOrd="0" destOrd="0" presId="urn:microsoft.com/office/officeart/2005/8/layout/hierarchy4"/>
    <dgm:cxn modelId="{D0F099E9-7DA3-4186-AECC-420B5704AE16}" type="presParOf" srcId="{06F6DD62-CD2C-4C52-A3CB-86A0E52778DF}" destId="{9A29257A-E35C-44A3-B9C4-27CEE6022FA7}" srcOrd="1" destOrd="0" presId="urn:microsoft.com/office/officeart/2005/8/layout/hierarchy4"/>
    <dgm:cxn modelId="{EB1E3863-B5C6-4B84-B79B-FD226BC1A6BC}" type="presParOf" srcId="{AF1F0363-7E42-4B9F-A602-F1152522E7C0}" destId="{C7E70DBF-730A-4017-B204-60FA93910F50}" srcOrd="5" destOrd="0" presId="urn:microsoft.com/office/officeart/2005/8/layout/hierarchy4"/>
    <dgm:cxn modelId="{6614D409-3062-4318-B2D0-17B54D451698}" type="presParOf" srcId="{AF1F0363-7E42-4B9F-A602-F1152522E7C0}" destId="{CC751C81-B61E-43CC-863F-E124C41B942A}" srcOrd="6" destOrd="0" presId="urn:microsoft.com/office/officeart/2005/8/layout/hierarchy4"/>
    <dgm:cxn modelId="{5D4C08B0-0FFC-4DE6-9D51-11E68439CBDE}" type="presParOf" srcId="{CC751C81-B61E-43CC-863F-E124C41B942A}" destId="{0B0CE744-9634-4B7C-827E-BD91DF071947}" srcOrd="0" destOrd="0" presId="urn:microsoft.com/office/officeart/2005/8/layout/hierarchy4"/>
    <dgm:cxn modelId="{0AE92C59-D1D7-4191-B72F-3EAFFE0A2B7B}" type="presParOf" srcId="{CC751C81-B61E-43CC-863F-E124C41B942A}" destId="{C83787E8-C322-4464-8204-E646EFEBDD3C}" srcOrd="1" destOrd="0" presId="urn:microsoft.com/office/officeart/2005/8/layout/hierarchy4"/>
    <dgm:cxn modelId="{10A19B9D-01D2-476D-9C65-B43F007802A6}" type="presParOf" srcId="{AF1F0363-7E42-4B9F-A602-F1152522E7C0}" destId="{6DFB182B-5A64-4830-9D3B-4063A6739E24}" srcOrd="7" destOrd="0" presId="urn:microsoft.com/office/officeart/2005/8/layout/hierarchy4"/>
    <dgm:cxn modelId="{2C82F845-4196-47E2-88DF-E148746291D1}" type="presParOf" srcId="{AF1F0363-7E42-4B9F-A602-F1152522E7C0}" destId="{4AA44FB5-2AFD-4C33-BBCC-A1A044AFCBB6}" srcOrd="8" destOrd="0" presId="urn:microsoft.com/office/officeart/2005/8/layout/hierarchy4"/>
    <dgm:cxn modelId="{1E5E5D33-149E-42EF-A489-D35E3032756B}" type="presParOf" srcId="{4AA44FB5-2AFD-4C33-BBCC-A1A044AFCBB6}" destId="{2723BB65-52B4-4885-81A6-D51F4A6C41A6}" srcOrd="0" destOrd="0" presId="urn:microsoft.com/office/officeart/2005/8/layout/hierarchy4"/>
    <dgm:cxn modelId="{883ED3E8-865F-4831-97B4-B5615CC6E93A}" type="presParOf" srcId="{4AA44FB5-2AFD-4C33-BBCC-A1A044AFCBB6}" destId="{3876FE26-F31F-4ADD-9AAF-509728B8537F}" srcOrd="1" destOrd="0" presId="urn:microsoft.com/office/officeart/2005/8/layout/hierarchy4"/>
    <dgm:cxn modelId="{97F29258-6E20-4A1C-9BFC-1EC3BB8017B7}" type="presParOf" srcId="{AF1F0363-7E42-4B9F-A602-F1152522E7C0}" destId="{6F40DBA3-EAA0-48DD-9550-36F2D297CCC5}" srcOrd="9" destOrd="0" presId="urn:microsoft.com/office/officeart/2005/8/layout/hierarchy4"/>
    <dgm:cxn modelId="{A81F2AEB-9671-43ED-B279-61867E24EDCF}" type="presParOf" srcId="{AF1F0363-7E42-4B9F-A602-F1152522E7C0}" destId="{39473268-B104-4BAD-B8B0-A0DB5F9DEC66}" srcOrd="10" destOrd="0" presId="urn:microsoft.com/office/officeart/2005/8/layout/hierarchy4"/>
    <dgm:cxn modelId="{9EF9FC6F-DBCC-4A24-AEF3-FE945D709082}" type="presParOf" srcId="{39473268-B104-4BAD-B8B0-A0DB5F9DEC66}" destId="{1345E7EE-4896-4C8F-A286-854BA10B3956}" srcOrd="0" destOrd="0" presId="urn:microsoft.com/office/officeart/2005/8/layout/hierarchy4"/>
    <dgm:cxn modelId="{83543F9E-F976-463A-94B0-A87DA9C4759D}" type="presParOf" srcId="{39473268-B104-4BAD-B8B0-A0DB5F9DEC66}" destId="{0CA62B37-1479-41E3-A406-79FFA6EEE660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DC780-E862-4170-BF1D-CA4EE74572C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D1E25-CE1D-40FA-9EC3-F065B25EEEF5}">
      <dgm:prSet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rtl="0"/>
          <a:r>
            <a:rPr lang="ru-RU" sz="1400" dirty="0" smtClean="0"/>
            <a:t>Финансовая</a:t>
          </a:r>
          <a:endParaRPr lang="ru-RU" sz="1400" dirty="0"/>
        </a:p>
      </dgm:t>
    </dgm:pt>
    <dgm:pt modelId="{1861372A-B389-47DD-BD05-CD82DEC4182A}" type="parTrans" cxnId="{6DA1470E-0B89-4928-9FE7-295E3F7261DD}">
      <dgm:prSet/>
      <dgm:spPr/>
      <dgm:t>
        <a:bodyPr/>
        <a:lstStyle/>
        <a:p>
          <a:endParaRPr lang="ru-RU"/>
        </a:p>
      </dgm:t>
    </dgm:pt>
    <dgm:pt modelId="{8F601241-0DB5-4247-9C0F-302487E18F05}" type="sibTrans" cxnId="{6DA1470E-0B89-4928-9FE7-295E3F7261DD}">
      <dgm:prSet/>
      <dgm:spPr/>
      <dgm:t>
        <a:bodyPr/>
        <a:lstStyle/>
        <a:p>
          <a:endParaRPr lang="ru-RU"/>
        </a:p>
      </dgm:t>
    </dgm:pt>
    <dgm:pt modelId="{623B0BF8-1EEB-46F7-B233-E583906D9BCE}">
      <dgm:prSet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rtl="0"/>
          <a:r>
            <a:rPr lang="ru-RU" sz="1400" dirty="0" smtClean="0"/>
            <a:t>Организационная</a:t>
          </a:r>
          <a:endParaRPr lang="ru-RU" sz="1400" dirty="0"/>
        </a:p>
      </dgm:t>
    </dgm:pt>
    <dgm:pt modelId="{288CF0C8-5610-40F8-9920-DABB38477159}" type="parTrans" cxnId="{514AA73F-DD04-49EE-AA4E-921DD98FECF0}">
      <dgm:prSet/>
      <dgm:spPr/>
      <dgm:t>
        <a:bodyPr/>
        <a:lstStyle/>
        <a:p>
          <a:endParaRPr lang="ru-RU"/>
        </a:p>
      </dgm:t>
    </dgm:pt>
    <dgm:pt modelId="{9E79D604-2B84-4480-92B6-ADF8537B9E44}" type="sibTrans" cxnId="{514AA73F-DD04-49EE-AA4E-921DD98FECF0}">
      <dgm:prSet/>
      <dgm:spPr/>
      <dgm:t>
        <a:bodyPr/>
        <a:lstStyle/>
        <a:p>
          <a:endParaRPr lang="ru-RU"/>
        </a:p>
      </dgm:t>
    </dgm:pt>
    <dgm:pt modelId="{8FBAEC51-017A-4814-82E6-ED651918670E}">
      <dgm:prSet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rtl="0"/>
          <a:r>
            <a:rPr lang="ru-RU" sz="1400" dirty="0" smtClean="0"/>
            <a:t>Информационная</a:t>
          </a:r>
          <a:endParaRPr lang="ru-RU" sz="1400" dirty="0"/>
        </a:p>
      </dgm:t>
    </dgm:pt>
    <dgm:pt modelId="{CCCF00C8-57CD-44EB-AB49-B8E16A2365C1}" type="parTrans" cxnId="{3986C131-89EF-493F-8A6A-4FE72EAC0702}">
      <dgm:prSet/>
      <dgm:spPr/>
      <dgm:t>
        <a:bodyPr/>
        <a:lstStyle/>
        <a:p>
          <a:endParaRPr lang="ru-RU"/>
        </a:p>
      </dgm:t>
    </dgm:pt>
    <dgm:pt modelId="{CB19F314-2F81-4DDA-8FD4-398E19F534C5}" type="sibTrans" cxnId="{3986C131-89EF-493F-8A6A-4FE72EAC0702}">
      <dgm:prSet/>
      <dgm:spPr/>
      <dgm:t>
        <a:bodyPr/>
        <a:lstStyle/>
        <a:p>
          <a:endParaRPr lang="ru-RU"/>
        </a:p>
      </dgm:t>
    </dgm:pt>
    <dgm:pt modelId="{A46142DB-57FB-4DFD-8A4D-9EE52AAA4FF5}">
      <dgm:prSet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rtl="0"/>
          <a:r>
            <a:rPr lang="ru-RU" sz="1400" dirty="0" smtClean="0"/>
            <a:t>Иная поддержка реализации проекта</a:t>
          </a:r>
          <a:endParaRPr lang="ru-RU" sz="1400" dirty="0"/>
        </a:p>
      </dgm:t>
    </dgm:pt>
    <dgm:pt modelId="{2AFF889D-4B98-426B-971A-F032505A565E}" type="parTrans" cxnId="{63E5F563-F123-45E5-9300-AAB0AB651B90}">
      <dgm:prSet/>
      <dgm:spPr/>
      <dgm:t>
        <a:bodyPr/>
        <a:lstStyle/>
        <a:p>
          <a:endParaRPr lang="ru-RU"/>
        </a:p>
      </dgm:t>
    </dgm:pt>
    <dgm:pt modelId="{D3D4FA7A-E3DA-40F9-8284-1D7B43BE80AA}" type="sibTrans" cxnId="{63E5F563-F123-45E5-9300-AAB0AB651B90}">
      <dgm:prSet/>
      <dgm:spPr/>
      <dgm:t>
        <a:bodyPr/>
        <a:lstStyle/>
        <a:p>
          <a:endParaRPr lang="ru-RU"/>
        </a:p>
      </dgm:t>
    </dgm:pt>
    <dgm:pt modelId="{FA42CEDB-8584-4368-84B4-E5126A868887}">
      <dgm:prSet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rtl="0"/>
          <a:r>
            <a:rPr lang="ru-RU" sz="1400" dirty="0" smtClean="0"/>
            <a:t>Консультационная</a:t>
          </a:r>
          <a:endParaRPr lang="ru-RU" sz="1400" dirty="0"/>
        </a:p>
      </dgm:t>
    </dgm:pt>
    <dgm:pt modelId="{5DF232BB-72BC-4C91-9399-D75C30E6D24A}" type="parTrans" cxnId="{85C9E41A-0CE2-4895-BE37-475F277F50D7}">
      <dgm:prSet/>
      <dgm:spPr/>
      <dgm:t>
        <a:bodyPr/>
        <a:lstStyle/>
        <a:p>
          <a:endParaRPr lang="ru-RU"/>
        </a:p>
      </dgm:t>
    </dgm:pt>
    <dgm:pt modelId="{6149B10F-6C77-4239-AA99-3F98738951FB}" type="sibTrans" cxnId="{85C9E41A-0CE2-4895-BE37-475F277F50D7}">
      <dgm:prSet/>
      <dgm:spPr/>
      <dgm:t>
        <a:bodyPr/>
        <a:lstStyle/>
        <a:p>
          <a:endParaRPr lang="ru-RU"/>
        </a:p>
      </dgm:t>
    </dgm:pt>
    <dgm:pt modelId="{9C1175C2-B461-4986-BD39-350050A49E14}">
      <dgm:prSet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rtl="0"/>
          <a:r>
            <a:rPr lang="ru-RU" sz="1400" dirty="0" smtClean="0"/>
            <a:t>Материальная </a:t>
          </a:r>
          <a:endParaRPr lang="ru-RU" sz="1400" dirty="0"/>
        </a:p>
      </dgm:t>
    </dgm:pt>
    <dgm:pt modelId="{C76E566B-E9B6-4559-B4A9-4CE4B1D1BFB1}" type="parTrans" cxnId="{C4EA5B1C-B802-4186-8470-46DDC069597E}">
      <dgm:prSet/>
      <dgm:spPr/>
      <dgm:t>
        <a:bodyPr/>
        <a:lstStyle/>
        <a:p>
          <a:endParaRPr lang="ru-RU"/>
        </a:p>
      </dgm:t>
    </dgm:pt>
    <dgm:pt modelId="{02330B1F-1033-4011-A44F-EC1EC541A245}" type="sibTrans" cxnId="{C4EA5B1C-B802-4186-8470-46DDC069597E}">
      <dgm:prSet/>
      <dgm:spPr/>
      <dgm:t>
        <a:bodyPr/>
        <a:lstStyle/>
        <a:p>
          <a:endParaRPr lang="ru-RU"/>
        </a:p>
      </dgm:t>
    </dgm:pt>
    <dgm:pt modelId="{D4FD5545-2407-436C-95FF-AEA23CD4E351}" type="pres">
      <dgm:prSet presAssocID="{859DC780-E862-4170-BF1D-CA4EE74572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221D9-43A9-4734-B228-F70B31D8EB28}" type="pres">
      <dgm:prSet presAssocID="{FA42CEDB-8584-4368-84B4-E5126A868887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DF870-01B1-4EA2-A647-CA1403EB4C57}" type="pres">
      <dgm:prSet presAssocID="{6149B10F-6C77-4239-AA99-3F98738951FB}" presName="space" presStyleCnt="0"/>
      <dgm:spPr/>
    </dgm:pt>
    <dgm:pt modelId="{589F6B02-2FA8-4B06-907A-57325F689264}" type="pres">
      <dgm:prSet presAssocID="{ABED1E25-CE1D-40FA-9EC3-F065B25EEEF5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399EA-9E30-4F2F-A2B5-285104E6932D}" type="pres">
      <dgm:prSet presAssocID="{8F601241-0DB5-4247-9C0F-302487E18F05}" presName="space" presStyleCnt="0"/>
      <dgm:spPr/>
    </dgm:pt>
    <dgm:pt modelId="{7DC1F32A-6B06-4B36-AD04-328D01FAAB20}" type="pres">
      <dgm:prSet presAssocID="{623B0BF8-1EEB-46F7-B233-E583906D9BCE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DE699-9CF2-40FF-A744-4535E15BB0BC}" type="pres">
      <dgm:prSet presAssocID="{9E79D604-2B84-4480-92B6-ADF8537B9E44}" presName="space" presStyleCnt="0"/>
      <dgm:spPr/>
    </dgm:pt>
    <dgm:pt modelId="{A269C636-183E-43F2-A7F8-28D50DF90C1A}" type="pres">
      <dgm:prSet presAssocID="{8FBAEC51-017A-4814-82E6-ED651918670E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580B5-097D-4699-B2B7-9777D0F8D122}" type="pres">
      <dgm:prSet presAssocID="{CB19F314-2F81-4DDA-8FD4-398E19F534C5}" presName="space" presStyleCnt="0"/>
      <dgm:spPr/>
    </dgm:pt>
    <dgm:pt modelId="{2E26A82F-9C7A-4911-AD74-2F4000DD8BAB}" type="pres">
      <dgm:prSet presAssocID="{9C1175C2-B461-4986-BD39-350050A49E14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FA149-9CAA-477E-B8D3-386928CB0E1F}" type="pres">
      <dgm:prSet presAssocID="{02330B1F-1033-4011-A44F-EC1EC541A245}" presName="space" presStyleCnt="0"/>
      <dgm:spPr/>
    </dgm:pt>
    <dgm:pt modelId="{DD13155D-A403-4AA5-8040-198EA285C753}" type="pres">
      <dgm:prSet presAssocID="{A46142DB-57FB-4DFD-8A4D-9EE52AAA4FF5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6C131-89EF-493F-8A6A-4FE72EAC0702}" srcId="{859DC780-E862-4170-BF1D-CA4EE74572CC}" destId="{8FBAEC51-017A-4814-82E6-ED651918670E}" srcOrd="3" destOrd="0" parTransId="{CCCF00C8-57CD-44EB-AB49-B8E16A2365C1}" sibTransId="{CB19F314-2F81-4DDA-8FD4-398E19F534C5}"/>
    <dgm:cxn modelId="{4CFDDD80-A91B-41F9-A81E-78BCC2350364}" type="presOf" srcId="{FA42CEDB-8584-4368-84B4-E5126A868887}" destId="{BA9221D9-43A9-4734-B228-F70B31D8EB28}" srcOrd="0" destOrd="0" presId="urn:microsoft.com/office/officeart/2005/8/layout/venn3"/>
    <dgm:cxn modelId="{EA0B12C7-2226-4A5B-8596-ED75111D3399}" type="presOf" srcId="{623B0BF8-1EEB-46F7-B233-E583906D9BCE}" destId="{7DC1F32A-6B06-4B36-AD04-328D01FAAB20}" srcOrd="0" destOrd="0" presId="urn:microsoft.com/office/officeart/2005/8/layout/venn3"/>
    <dgm:cxn modelId="{786054CA-4581-40A0-98FD-CE2B4AFEB5FB}" type="presOf" srcId="{9C1175C2-B461-4986-BD39-350050A49E14}" destId="{2E26A82F-9C7A-4911-AD74-2F4000DD8BAB}" srcOrd="0" destOrd="0" presId="urn:microsoft.com/office/officeart/2005/8/layout/venn3"/>
    <dgm:cxn modelId="{52D53565-152A-481A-B910-DCB481CE95F1}" type="presOf" srcId="{A46142DB-57FB-4DFD-8A4D-9EE52AAA4FF5}" destId="{DD13155D-A403-4AA5-8040-198EA285C753}" srcOrd="0" destOrd="0" presId="urn:microsoft.com/office/officeart/2005/8/layout/venn3"/>
    <dgm:cxn modelId="{514AA73F-DD04-49EE-AA4E-921DD98FECF0}" srcId="{859DC780-E862-4170-BF1D-CA4EE74572CC}" destId="{623B0BF8-1EEB-46F7-B233-E583906D9BCE}" srcOrd="2" destOrd="0" parTransId="{288CF0C8-5610-40F8-9920-DABB38477159}" sibTransId="{9E79D604-2B84-4480-92B6-ADF8537B9E44}"/>
    <dgm:cxn modelId="{792BE9D4-FEB4-4541-83F0-B7B6704056DC}" type="presOf" srcId="{8FBAEC51-017A-4814-82E6-ED651918670E}" destId="{A269C636-183E-43F2-A7F8-28D50DF90C1A}" srcOrd="0" destOrd="0" presId="urn:microsoft.com/office/officeart/2005/8/layout/venn3"/>
    <dgm:cxn modelId="{C4EA5B1C-B802-4186-8470-46DDC069597E}" srcId="{859DC780-E862-4170-BF1D-CA4EE74572CC}" destId="{9C1175C2-B461-4986-BD39-350050A49E14}" srcOrd="4" destOrd="0" parTransId="{C76E566B-E9B6-4559-B4A9-4CE4B1D1BFB1}" sibTransId="{02330B1F-1033-4011-A44F-EC1EC541A245}"/>
    <dgm:cxn modelId="{6DA1470E-0B89-4928-9FE7-295E3F7261DD}" srcId="{859DC780-E862-4170-BF1D-CA4EE74572CC}" destId="{ABED1E25-CE1D-40FA-9EC3-F065B25EEEF5}" srcOrd="1" destOrd="0" parTransId="{1861372A-B389-47DD-BD05-CD82DEC4182A}" sibTransId="{8F601241-0DB5-4247-9C0F-302487E18F05}"/>
    <dgm:cxn modelId="{63E5F563-F123-45E5-9300-AAB0AB651B90}" srcId="{859DC780-E862-4170-BF1D-CA4EE74572CC}" destId="{A46142DB-57FB-4DFD-8A4D-9EE52AAA4FF5}" srcOrd="5" destOrd="0" parTransId="{2AFF889D-4B98-426B-971A-F032505A565E}" sibTransId="{D3D4FA7A-E3DA-40F9-8284-1D7B43BE80AA}"/>
    <dgm:cxn modelId="{CD076F70-FD0E-4F39-A32D-27DA781B0DCA}" type="presOf" srcId="{ABED1E25-CE1D-40FA-9EC3-F065B25EEEF5}" destId="{589F6B02-2FA8-4B06-907A-57325F689264}" srcOrd="0" destOrd="0" presId="urn:microsoft.com/office/officeart/2005/8/layout/venn3"/>
    <dgm:cxn modelId="{85C9E41A-0CE2-4895-BE37-475F277F50D7}" srcId="{859DC780-E862-4170-BF1D-CA4EE74572CC}" destId="{FA42CEDB-8584-4368-84B4-E5126A868887}" srcOrd="0" destOrd="0" parTransId="{5DF232BB-72BC-4C91-9399-D75C30E6D24A}" sibTransId="{6149B10F-6C77-4239-AA99-3F98738951FB}"/>
    <dgm:cxn modelId="{56409324-2014-4BA7-BA64-BC787170D0FE}" type="presOf" srcId="{859DC780-E862-4170-BF1D-CA4EE74572CC}" destId="{D4FD5545-2407-436C-95FF-AEA23CD4E351}" srcOrd="0" destOrd="0" presId="urn:microsoft.com/office/officeart/2005/8/layout/venn3"/>
    <dgm:cxn modelId="{F6ADF383-EF7C-4069-9E21-9974ADEF2E27}" type="presParOf" srcId="{D4FD5545-2407-436C-95FF-AEA23CD4E351}" destId="{BA9221D9-43A9-4734-B228-F70B31D8EB28}" srcOrd="0" destOrd="0" presId="urn:microsoft.com/office/officeart/2005/8/layout/venn3"/>
    <dgm:cxn modelId="{32B76A99-08E1-4DF0-A9CC-6D9F62AB6CB0}" type="presParOf" srcId="{D4FD5545-2407-436C-95FF-AEA23CD4E351}" destId="{024DF870-01B1-4EA2-A647-CA1403EB4C57}" srcOrd="1" destOrd="0" presId="urn:microsoft.com/office/officeart/2005/8/layout/venn3"/>
    <dgm:cxn modelId="{E211CAF8-392C-40A6-BF61-A46F552DCEA1}" type="presParOf" srcId="{D4FD5545-2407-436C-95FF-AEA23CD4E351}" destId="{589F6B02-2FA8-4B06-907A-57325F689264}" srcOrd="2" destOrd="0" presId="urn:microsoft.com/office/officeart/2005/8/layout/venn3"/>
    <dgm:cxn modelId="{C0EC93B7-AC84-4A2E-B326-52C712A95A55}" type="presParOf" srcId="{D4FD5545-2407-436C-95FF-AEA23CD4E351}" destId="{087399EA-9E30-4F2F-A2B5-285104E6932D}" srcOrd="3" destOrd="0" presId="urn:microsoft.com/office/officeart/2005/8/layout/venn3"/>
    <dgm:cxn modelId="{6B3E5348-96A1-464E-A8B1-B2EF28A1D5B2}" type="presParOf" srcId="{D4FD5545-2407-436C-95FF-AEA23CD4E351}" destId="{7DC1F32A-6B06-4B36-AD04-328D01FAAB20}" srcOrd="4" destOrd="0" presId="urn:microsoft.com/office/officeart/2005/8/layout/venn3"/>
    <dgm:cxn modelId="{F699B597-2E77-480C-BA47-3A0B9694199B}" type="presParOf" srcId="{D4FD5545-2407-436C-95FF-AEA23CD4E351}" destId="{EC8DE699-9CF2-40FF-A744-4535E15BB0BC}" srcOrd="5" destOrd="0" presId="urn:microsoft.com/office/officeart/2005/8/layout/venn3"/>
    <dgm:cxn modelId="{2B72DE92-9FCC-4A25-A1F7-F262CE98D281}" type="presParOf" srcId="{D4FD5545-2407-436C-95FF-AEA23CD4E351}" destId="{A269C636-183E-43F2-A7F8-28D50DF90C1A}" srcOrd="6" destOrd="0" presId="urn:microsoft.com/office/officeart/2005/8/layout/venn3"/>
    <dgm:cxn modelId="{6AEF2AE8-365E-46DF-961A-2D04EFA6B010}" type="presParOf" srcId="{D4FD5545-2407-436C-95FF-AEA23CD4E351}" destId="{A24580B5-097D-4699-B2B7-9777D0F8D122}" srcOrd="7" destOrd="0" presId="urn:microsoft.com/office/officeart/2005/8/layout/venn3"/>
    <dgm:cxn modelId="{49E86833-B8F5-4A6C-94AE-591F35A7F4AD}" type="presParOf" srcId="{D4FD5545-2407-436C-95FF-AEA23CD4E351}" destId="{2E26A82F-9C7A-4911-AD74-2F4000DD8BAB}" srcOrd="8" destOrd="0" presId="urn:microsoft.com/office/officeart/2005/8/layout/venn3"/>
    <dgm:cxn modelId="{4499150E-6A5C-4D4D-977E-AFE30CDA27BE}" type="presParOf" srcId="{D4FD5545-2407-436C-95FF-AEA23CD4E351}" destId="{EC1FA149-9CAA-477E-B8D3-386928CB0E1F}" srcOrd="9" destOrd="0" presId="urn:microsoft.com/office/officeart/2005/8/layout/venn3"/>
    <dgm:cxn modelId="{EA25711C-1D0D-4267-8DA3-EC03639F4A4F}" type="presParOf" srcId="{D4FD5545-2407-436C-95FF-AEA23CD4E351}" destId="{DD13155D-A403-4AA5-8040-198EA285C753}" srcOrd="10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0DF55-7702-4013-87C1-C5205F7A5A91}">
      <dsp:nvSpPr>
        <dsp:cNvPr id="0" name=""/>
        <dsp:cNvSpPr/>
      </dsp:nvSpPr>
      <dsp:spPr>
        <a:xfrm>
          <a:off x="70" y="0"/>
          <a:ext cx="7212474" cy="11336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Подростки 10-17 лет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г. Кемерово, городских и сельских муниципальных территорий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Кемеровской области-Кузбасса</a:t>
          </a:r>
          <a:endParaRPr lang="ru-RU" sz="1400" b="1" kern="1200" dirty="0"/>
        </a:p>
      </dsp:txBody>
      <dsp:txXfrm>
        <a:off x="33273" y="33203"/>
        <a:ext cx="7146068" cy="1067218"/>
      </dsp:txXfrm>
    </dsp:sp>
    <dsp:sp modelId="{09A4BE36-794E-40A9-91FD-8182ACEDC08C}">
      <dsp:nvSpPr>
        <dsp:cNvPr id="0" name=""/>
        <dsp:cNvSpPr/>
      </dsp:nvSpPr>
      <dsp:spPr>
        <a:xfrm>
          <a:off x="35" y="1412995"/>
          <a:ext cx="1123438" cy="3112301"/>
        </a:xfrm>
        <a:prstGeom prst="roundRect">
          <a:avLst>
            <a:gd name="adj" fmla="val 10000"/>
          </a:avLst>
        </a:prstGeom>
        <a:solidFill>
          <a:srgbClr val="00A7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Дети, оставшиеся без попечения родителей</a:t>
          </a:r>
          <a:endParaRPr lang="ru-RU" sz="1400" b="1" kern="1200" dirty="0"/>
        </a:p>
      </dsp:txBody>
      <dsp:txXfrm>
        <a:off x="32939" y="1445899"/>
        <a:ext cx="1057630" cy="3046493"/>
      </dsp:txXfrm>
    </dsp:sp>
    <dsp:sp modelId="{8154DB24-D019-4DF4-88A3-6DDA80768167}">
      <dsp:nvSpPr>
        <dsp:cNvPr id="0" name=""/>
        <dsp:cNvSpPr/>
      </dsp:nvSpPr>
      <dsp:spPr>
        <a:xfrm>
          <a:off x="1217842" y="1412995"/>
          <a:ext cx="1123438" cy="3112301"/>
        </a:xfrm>
        <a:prstGeom prst="roundRect">
          <a:avLst>
            <a:gd name="adj" fmla="val 10000"/>
          </a:avLst>
        </a:prstGeom>
        <a:solidFill>
          <a:srgbClr val="00A7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Дети из семей, находящихся в трудной жизненной ситуации</a:t>
          </a:r>
          <a:endParaRPr lang="ru-RU" sz="1400" b="1" kern="1200" dirty="0"/>
        </a:p>
      </dsp:txBody>
      <dsp:txXfrm>
        <a:off x="1250746" y="1445899"/>
        <a:ext cx="1057630" cy="3046493"/>
      </dsp:txXfrm>
    </dsp:sp>
    <dsp:sp modelId="{B325BB69-873C-4A8C-B5B9-2B2FE10D0E81}">
      <dsp:nvSpPr>
        <dsp:cNvPr id="0" name=""/>
        <dsp:cNvSpPr/>
      </dsp:nvSpPr>
      <dsp:spPr>
        <a:xfrm>
          <a:off x="2435649" y="1412995"/>
          <a:ext cx="1123438" cy="3112301"/>
        </a:xfrm>
        <a:prstGeom prst="roundRect">
          <a:avLst>
            <a:gd name="adj" fmla="val 10000"/>
          </a:avLst>
        </a:prstGeom>
        <a:solidFill>
          <a:srgbClr val="00A7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Подростки, состоящие на профилактическом учете и\или находящиеся в конфликте с законом</a:t>
          </a:r>
          <a:endParaRPr lang="ru-RU" sz="1400" b="1" kern="1200" dirty="0"/>
        </a:p>
      </dsp:txBody>
      <dsp:txXfrm>
        <a:off x="2468553" y="1445899"/>
        <a:ext cx="1057630" cy="3046493"/>
      </dsp:txXfrm>
    </dsp:sp>
    <dsp:sp modelId="{0B0CE744-9634-4B7C-827E-BD91DF071947}">
      <dsp:nvSpPr>
        <dsp:cNvPr id="0" name=""/>
        <dsp:cNvSpPr/>
      </dsp:nvSpPr>
      <dsp:spPr>
        <a:xfrm>
          <a:off x="3653456" y="1412995"/>
          <a:ext cx="1123438" cy="3112301"/>
        </a:xfrm>
        <a:prstGeom prst="roundRect">
          <a:avLst>
            <a:gd name="adj" fmla="val 10000"/>
          </a:avLst>
        </a:prstGeom>
        <a:solidFill>
          <a:srgbClr val="00A7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Воспитанники социально-реабилитационных центров для несовершеннолетних и других социальных учреждений </a:t>
          </a:r>
          <a:r>
            <a:rPr lang="ru-RU" sz="1400" b="1" kern="1200" smtClean="0"/>
            <a:t>для детей</a:t>
          </a:r>
          <a:endParaRPr lang="ru-RU" sz="1400" b="1" kern="1200" dirty="0"/>
        </a:p>
      </dsp:txBody>
      <dsp:txXfrm>
        <a:off x="3686360" y="1445899"/>
        <a:ext cx="1057630" cy="3046493"/>
      </dsp:txXfrm>
    </dsp:sp>
    <dsp:sp modelId="{2723BB65-52B4-4885-81A6-D51F4A6C41A6}">
      <dsp:nvSpPr>
        <dsp:cNvPr id="0" name=""/>
        <dsp:cNvSpPr/>
      </dsp:nvSpPr>
      <dsp:spPr>
        <a:xfrm>
          <a:off x="4871264" y="1412995"/>
          <a:ext cx="1123438" cy="3112301"/>
        </a:xfrm>
        <a:prstGeom prst="roundRect">
          <a:avLst>
            <a:gd name="adj" fmla="val 10000"/>
          </a:avLst>
        </a:prstGeom>
        <a:solidFill>
          <a:srgbClr val="00A7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Обучающиеся общеобразовательных учреждений,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</a:t>
          </a:r>
          <a:r>
            <a:rPr lang="ru-RU" sz="1400" b="1" kern="1200" dirty="0" err="1" smtClean="0"/>
            <a:t>т.ч</a:t>
          </a:r>
          <a:r>
            <a:rPr lang="ru-RU" sz="1400" b="1" kern="1200" dirty="0" smtClean="0"/>
            <a:t>. школ психолого-педагогической поддержки (ОВЗ)</a:t>
          </a:r>
          <a:endParaRPr lang="ru-RU" sz="1400" b="1" kern="1200" dirty="0"/>
        </a:p>
      </dsp:txBody>
      <dsp:txXfrm>
        <a:off x="4904168" y="1445899"/>
        <a:ext cx="1057630" cy="3046493"/>
      </dsp:txXfrm>
    </dsp:sp>
    <dsp:sp modelId="{1345E7EE-4896-4C8F-A286-854BA10B3956}">
      <dsp:nvSpPr>
        <dsp:cNvPr id="0" name=""/>
        <dsp:cNvSpPr/>
      </dsp:nvSpPr>
      <dsp:spPr>
        <a:xfrm>
          <a:off x="6089071" y="1412995"/>
          <a:ext cx="1123438" cy="3112301"/>
        </a:xfrm>
        <a:prstGeom prst="roundRect">
          <a:avLst>
            <a:gd name="adj" fmla="val 10000"/>
          </a:avLst>
        </a:prstGeom>
        <a:solidFill>
          <a:srgbClr val="00A7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Воспитанники учреждений для детей-сирот (детских домов)</a:t>
          </a:r>
          <a:endParaRPr lang="ru-RU" sz="1400" b="1" kern="1200" dirty="0"/>
        </a:p>
      </dsp:txBody>
      <dsp:txXfrm>
        <a:off x="6121975" y="1445899"/>
        <a:ext cx="1057630" cy="3046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221D9-43A9-4734-B228-F70B31D8EB28}">
      <dsp:nvSpPr>
        <dsp:cNvPr id="0" name=""/>
        <dsp:cNvSpPr/>
      </dsp:nvSpPr>
      <dsp:spPr>
        <a:xfrm>
          <a:off x="957" y="315871"/>
          <a:ext cx="1568731" cy="156873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33" tIns="17780" rIns="86333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Консультационная</a:t>
          </a:r>
          <a:endParaRPr lang="ru-RU" sz="1400" kern="1200" dirty="0"/>
        </a:p>
      </dsp:txBody>
      <dsp:txXfrm>
        <a:off x="230692" y="545606"/>
        <a:ext cx="1109261" cy="1109261"/>
      </dsp:txXfrm>
    </dsp:sp>
    <dsp:sp modelId="{589F6B02-2FA8-4B06-907A-57325F689264}">
      <dsp:nvSpPr>
        <dsp:cNvPr id="0" name=""/>
        <dsp:cNvSpPr/>
      </dsp:nvSpPr>
      <dsp:spPr>
        <a:xfrm>
          <a:off x="1255943" y="315871"/>
          <a:ext cx="1568731" cy="156873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33" tIns="17780" rIns="86333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Финансовая</a:t>
          </a:r>
          <a:endParaRPr lang="ru-RU" sz="1400" kern="1200" dirty="0"/>
        </a:p>
      </dsp:txBody>
      <dsp:txXfrm>
        <a:off x="1485678" y="545606"/>
        <a:ext cx="1109261" cy="1109261"/>
      </dsp:txXfrm>
    </dsp:sp>
    <dsp:sp modelId="{7DC1F32A-6B06-4B36-AD04-328D01FAAB20}">
      <dsp:nvSpPr>
        <dsp:cNvPr id="0" name=""/>
        <dsp:cNvSpPr/>
      </dsp:nvSpPr>
      <dsp:spPr>
        <a:xfrm>
          <a:off x="2510928" y="315871"/>
          <a:ext cx="1568731" cy="156873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33" tIns="17780" rIns="86333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Организационная</a:t>
          </a:r>
          <a:endParaRPr lang="ru-RU" sz="1400" kern="1200" dirty="0"/>
        </a:p>
      </dsp:txBody>
      <dsp:txXfrm>
        <a:off x="2740663" y="545606"/>
        <a:ext cx="1109261" cy="1109261"/>
      </dsp:txXfrm>
    </dsp:sp>
    <dsp:sp modelId="{A269C636-183E-43F2-A7F8-28D50DF90C1A}">
      <dsp:nvSpPr>
        <dsp:cNvPr id="0" name=""/>
        <dsp:cNvSpPr/>
      </dsp:nvSpPr>
      <dsp:spPr>
        <a:xfrm>
          <a:off x="3765913" y="315871"/>
          <a:ext cx="1568731" cy="156873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33" tIns="17780" rIns="86333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Информационная</a:t>
          </a:r>
          <a:endParaRPr lang="ru-RU" sz="1400" kern="1200" dirty="0"/>
        </a:p>
      </dsp:txBody>
      <dsp:txXfrm>
        <a:off x="3995648" y="545606"/>
        <a:ext cx="1109261" cy="1109261"/>
      </dsp:txXfrm>
    </dsp:sp>
    <dsp:sp modelId="{2E26A82F-9C7A-4911-AD74-2F4000DD8BAB}">
      <dsp:nvSpPr>
        <dsp:cNvPr id="0" name=""/>
        <dsp:cNvSpPr/>
      </dsp:nvSpPr>
      <dsp:spPr>
        <a:xfrm>
          <a:off x="5020899" y="315871"/>
          <a:ext cx="1568731" cy="156873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33" tIns="17780" rIns="86333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Материальная </a:t>
          </a:r>
          <a:endParaRPr lang="ru-RU" sz="1400" kern="1200" dirty="0"/>
        </a:p>
      </dsp:txBody>
      <dsp:txXfrm>
        <a:off x="5250634" y="545606"/>
        <a:ext cx="1109261" cy="1109261"/>
      </dsp:txXfrm>
    </dsp:sp>
    <dsp:sp modelId="{DD13155D-A403-4AA5-8040-198EA285C753}">
      <dsp:nvSpPr>
        <dsp:cNvPr id="0" name=""/>
        <dsp:cNvSpPr/>
      </dsp:nvSpPr>
      <dsp:spPr>
        <a:xfrm>
          <a:off x="6275884" y="315871"/>
          <a:ext cx="1568731" cy="156873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33" tIns="17780" rIns="86333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Иная поддержка реализации проекта</a:t>
          </a:r>
          <a:endParaRPr lang="ru-RU" sz="1400" kern="1200" dirty="0"/>
        </a:p>
      </dsp:txBody>
      <dsp:txXfrm>
        <a:off x="6505619" y="545606"/>
        <a:ext cx="1109261" cy="1109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0906CC-7295-4F5F-9E81-8BCF22679E45}"/>
              </a:ext>
            </a:extLst>
          </p:cNvPr>
          <p:cNvSpPr/>
          <p:nvPr userDrawn="1"/>
        </p:nvSpPr>
        <p:spPr>
          <a:xfrm>
            <a:off x="84000" y="63000"/>
            <a:ext cx="12024000" cy="6732000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C68FD30-CE9C-4567-A948-20BBC0A4C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" y="528588"/>
            <a:ext cx="11990769" cy="3597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39677B-7E7A-45D9-B40D-FA2CC5195DC0}"/>
              </a:ext>
            </a:extLst>
          </p:cNvPr>
          <p:cNvSpPr txBox="1"/>
          <p:nvPr userDrawn="1"/>
        </p:nvSpPr>
        <p:spPr>
          <a:xfrm>
            <a:off x="492846" y="4166509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ADCE5"/>
                </a:solidFill>
              </a:rPr>
              <a:t>Томская область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D4169C-85AA-4B44-B199-FD2AD9E27261}"/>
              </a:ext>
            </a:extLst>
          </p:cNvPr>
          <p:cNvSpPr txBox="1"/>
          <p:nvPr userDrawn="1"/>
        </p:nvSpPr>
        <p:spPr>
          <a:xfrm>
            <a:off x="4612044" y="5896789"/>
            <a:ext cx="10358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9ADCE5"/>
                </a:solidFill>
              </a:rPr>
              <a:t>Омская  область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61C523-6A8A-4962-8A27-B3778B576371}"/>
              </a:ext>
            </a:extLst>
          </p:cNvPr>
          <p:cNvSpPr txBox="1"/>
          <p:nvPr userDrawn="1"/>
        </p:nvSpPr>
        <p:spPr>
          <a:xfrm>
            <a:off x="3270162" y="4629369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9ADCE5"/>
                </a:solidFill>
              </a:rPr>
              <a:t>Омская  область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CD9901-CB53-4E31-A2A6-7C5C27385D16}"/>
              </a:ext>
            </a:extLst>
          </p:cNvPr>
          <p:cNvSpPr txBox="1"/>
          <p:nvPr userDrawn="1"/>
        </p:nvSpPr>
        <p:spPr>
          <a:xfrm>
            <a:off x="9850580" y="5280026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9ADCE5"/>
                </a:solidFill>
              </a:rPr>
              <a:t>Республика Хакасия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609FB6-1ACD-4C98-8FAB-29B56E3FB5FC}"/>
              </a:ext>
            </a:extLst>
          </p:cNvPr>
          <p:cNvSpPr txBox="1"/>
          <p:nvPr userDrawn="1"/>
        </p:nvSpPr>
        <p:spPr>
          <a:xfrm>
            <a:off x="1143093" y="5717932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9ADCE5"/>
                </a:solidFill>
              </a:rPr>
              <a:t>Красноярский край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5A9570-27B9-4DF6-A21F-CF877E016B6A}"/>
              </a:ext>
            </a:extLst>
          </p:cNvPr>
          <p:cNvSpPr txBox="1"/>
          <p:nvPr userDrawn="1"/>
        </p:nvSpPr>
        <p:spPr>
          <a:xfrm>
            <a:off x="4962587" y="4692068"/>
            <a:ext cx="1505540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50" dirty="0">
                <a:solidFill>
                  <a:srgbClr val="9ADCE5"/>
                </a:solidFill>
              </a:rPr>
              <a:t>Новосибирская область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81C9E9-1B2C-40BD-A835-9E461EF91EF9}"/>
              </a:ext>
            </a:extLst>
          </p:cNvPr>
          <p:cNvSpPr txBox="1"/>
          <p:nvPr userDrawn="1"/>
        </p:nvSpPr>
        <p:spPr>
          <a:xfrm>
            <a:off x="6855867" y="4354709"/>
            <a:ext cx="106311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50" dirty="0">
                <a:solidFill>
                  <a:srgbClr val="9ADCE5"/>
                </a:solidFill>
              </a:rPr>
              <a:t>Алтайский край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000E32-EF5F-4003-ABD9-BC7399514913}"/>
              </a:ext>
            </a:extLst>
          </p:cNvPr>
          <p:cNvSpPr txBox="1"/>
          <p:nvPr userDrawn="1"/>
        </p:nvSpPr>
        <p:spPr>
          <a:xfrm>
            <a:off x="8841080" y="5669726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ADCE5"/>
                </a:solidFill>
              </a:rPr>
              <a:t>Алтайский край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751FFB-8A31-4EC5-89F9-4856D4CEED71}"/>
              </a:ext>
            </a:extLst>
          </p:cNvPr>
          <p:cNvSpPr txBox="1"/>
          <p:nvPr userDrawn="1"/>
        </p:nvSpPr>
        <p:spPr>
          <a:xfrm>
            <a:off x="6182602" y="5609737"/>
            <a:ext cx="10342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rgbClr val="9ADCE5"/>
                </a:solidFill>
              </a:rPr>
              <a:t>Республика Алтай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600E1B-72B4-456D-80DF-2F86C8C4296E}"/>
              </a:ext>
            </a:extLst>
          </p:cNvPr>
          <p:cNvSpPr txBox="1"/>
          <p:nvPr userDrawn="1"/>
        </p:nvSpPr>
        <p:spPr>
          <a:xfrm>
            <a:off x="6276424" y="6434861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ADCE5"/>
                </a:solidFill>
              </a:rPr>
              <a:t>Томская область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37BAA7-7192-4C0D-8041-55389E4B64B0}"/>
              </a:ext>
            </a:extLst>
          </p:cNvPr>
          <p:cNvSpPr txBox="1"/>
          <p:nvPr userDrawn="1"/>
        </p:nvSpPr>
        <p:spPr>
          <a:xfrm>
            <a:off x="253109" y="5459537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Республика Алтай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2BE768D-CBA1-461F-BECB-AD7408079ADF}"/>
              </a:ext>
            </a:extLst>
          </p:cNvPr>
          <p:cNvSpPr txBox="1"/>
          <p:nvPr userDrawn="1"/>
        </p:nvSpPr>
        <p:spPr>
          <a:xfrm>
            <a:off x="10419978" y="3965146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9ADCE5"/>
                </a:solidFill>
              </a:rPr>
              <a:t>Алтайский край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6EE8E6B-FBCA-40D4-9D2F-46217975EFFE}"/>
              </a:ext>
            </a:extLst>
          </p:cNvPr>
          <p:cNvSpPr txBox="1"/>
          <p:nvPr userDrawn="1"/>
        </p:nvSpPr>
        <p:spPr>
          <a:xfrm>
            <a:off x="7349835" y="4705636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rgbClr val="9ADCE5"/>
                </a:solidFill>
              </a:rPr>
              <a:t>Республика Тыва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66CFBB-6232-4863-92CC-B16BA552D413}"/>
              </a:ext>
            </a:extLst>
          </p:cNvPr>
          <p:cNvSpPr txBox="1"/>
          <p:nvPr userDrawn="1"/>
        </p:nvSpPr>
        <p:spPr>
          <a:xfrm>
            <a:off x="8747743" y="6298594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Республика Тыва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642DAD-58E1-43A1-8C71-85CDC853AB92}"/>
              </a:ext>
            </a:extLst>
          </p:cNvPr>
          <p:cNvSpPr txBox="1"/>
          <p:nvPr userDrawn="1"/>
        </p:nvSpPr>
        <p:spPr>
          <a:xfrm>
            <a:off x="4846339" y="4354308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Республика Хакасия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84B6BF6-FCF7-4614-988D-FD0697416A96}"/>
              </a:ext>
            </a:extLst>
          </p:cNvPr>
          <p:cNvSpPr txBox="1"/>
          <p:nvPr userDrawn="1"/>
        </p:nvSpPr>
        <p:spPr>
          <a:xfrm>
            <a:off x="4627326" y="6417861"/>
            <a:ext cx="1491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9ADCE5"/>
                </a:solidFill>
              </a:rPr>
              <a:t>Республика Хакасия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0DA3D69-D40E-416B-ADE6-EF5F4C99E817}"/>
              </a:ext>
            </a:extLst>
          </p:cNvPr>
          <p:cNvSpPr txBox="1"/>
          <p:nvPr userDrawn="1"/>
        </p:nvSpPr>
        <p:spPr>
          <a:xfrm>
            <a:off x="8245653" y="4349989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</a:rPr>
              <a:t>Кемеровская область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AFC471-15F7-422D-B69D-98717C7BA3A8}"/>
              </a:ext>
            </a:extLst>
          </p:cNvPr>
          <p:cNvSpPr txBox="1"/>
          <p:nvPr userDrawn="1"/>
        </p:nvSpPr>
        <p:spPr>
          <a:xfrm>
            <a:off x="6800543" y="5875056"/>
            <a:ext cx="1691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9ADCE5"/>
                </a:solidFill>
              </a:rPr>
              <a:t>Кемеровская область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0499D2-00CD-49DE-90ED-9BA63ECB7991}"/>
              </a:ext>
            </a:extLst>
          </p:cNvPr>
          <p:cNvSpPr txBox="1"/>
          <p:nvPr userDrawn="1"/>
        </p:nvSpPr>
        <p:spPr>
          <a:xfrm>
            <a:off x="2675076" y="5967820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Кемеровская область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19F5A33-2AC6-4098-BC04-6863D2A862EF}"/>
              </a:ext>
            </a:extLst>
          </p:cNvPr>
          <p:cNvSpPr txBox="1"/>
          <p:nvPr userDrawn="1"/>
        </p:nvSpPr>
        <p:spPr>
          <a:xfrm>
            <a:off x="3350475" y="5347736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Алтайский край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15A246-D21B-4E4B-BC2E-90E42E12BB3E}"/>
              </a:ext>
            </a:extLst>
          </p:cNvPr>
          <p:cNvSpPr txBox="1"/>
          <p:nvPr userDrawn="1"/>
        </p:nvSpPr>
        <p:spPr>
          <a:xfrm>
            <a:off x="1883642" y="4085031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>
                <a:solidFill>
                  <a:srgbClr val="9ADCE5"/>
                </a:solidFill>
                <a:latin typeface="+mj-lt"/>
              </a:rPr>
              <a:t>Красноярский край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04B2476-760C-48D6-B8FD-4C16C910A7CF}"/>
              </a:ext>
            </a:extLst>
          </p:cNvPr>
          <p:cNvSpPr txBox="1"/>
          <p:nvPr userDrawn="1"/>
        </p:nvSpPr>
        <p:spPr>
          <a:xfrm>
            <a:off x="7188428" y="5215343"/>
            <a:ext cx="17636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0" dirty="0">
                <a:solidFill>
                  <a:schemeClr val="bg1"/>
                </a:solidFill>
                <a:latin typeface="+mj-lt"/>
              </a:rPr>
              <a:t>Красноярский край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7D639A0-EC42-4A84-807A-3BFAA12DD4B9}"/>
              </a:ext>
            </a:extLst>
          </p:cNvPr>
          <p:cNvSpPr txBox="1"/>
          <p:nvPr userDrawn="1"/>
        </p:nvSpPr>
        <p:spPr>
          <a:xfrm>
            <a:off x="9025929" y="4914419"/>
            <a:ext cx="19191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9ADCE5"/>
                </a:solidFill>
                <a:latin typeface="+mj-lt"/>
              </a:rPr>
              <a:t>Республика Алтай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E8D010D-DB40-47FD-9501-1F82A85840FB}"/>
              </a:ext>
            </a:extLst>
          </p:cNvPr>
          <p:cNvSpPr txBox="1"/>
          <p:nvPr userDrawn="1"/>
        </p:nvSpPr>
        <p:spPr>
          <a:xfrm>
            <a:off x="5966163" y="4971795"/>
            <a:ext cx="139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+mj-lt"/>
              </a:rPr>
              <a:t>Омская  область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B1BEC43-87EF-4ACF-B41E-607E3B8ECD1D}"/>
              </a:ext>
            </a:extLst>
          </p:cNvPr>
          <p:cNvSpPr txBox="1"/>
          <p:nvPr userDrawn="1"/>
        </p:nvSpPr>
        <p:spPr>
          <a:xfrm>
            <a:off x="288199" y="4768226"/>
            <a:ext cx="191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9ADCE5"/>
                </a:solidFill>
                <a:latin typeface="+mj-lt"/>
              </a:rPr>
              <a:t>Республика Тыва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DB4B662-1887-4660-AD36-AF61F24D1B12}"/>
              </a:ext>
            </a:extLst>
          </p:cNvPr>
          <p:cNvSpPr txBox="1"/>
          <p:nvPr userDrawn="1"/>
        </p:nvSpPr>
        <p:spPr>
          <a:xfrm>
            <a:off x="2544991" y="4994113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Новосибирская область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DA7A939-04A6-4FC9-A27F-35060F476B00}"/>
              </a:ext>
            </a:extLst>
          </p:cNvPr>
          <p:cNvSpPr txBox="1"/>
          <p:nvPr userDrawn="1"/>
        </p:nvSpPr>
        <p:spPr>
          <a:xfrm>
            <a:off x="10211129" y="5873706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9ADCE5"/>
                </a:solidFill>
              </a:rPr>
              <a:t>Иркутская область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DF6B193-1A63-4C8E-B40C-ED55B293F1A5}"/>
              </a:ext>
            </a:extLst>
          </p:cNvPr>
          <p:cNvSpPr txBox="1"/>
          <p:nvPr userDrawn="1"/>
        </p:nvSpPr>
        <p:spPr>
          <a:xfrm>
            <a:off x="1364372" y="6347689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9ADCE5"/>
                </a:solidFill>
              </a:rPr>
              <a:t>Иркутская область</a:t>
            </a:r>
          </a:p>
        </p:txBody>
      </p:sp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xmlns="" id="{75BCE3E9-7833-44D2-89B4-79B88D3F995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78797250"/>
              </p:ext>
            </p:extLst>
          </p:nvPr>
        </p:nvGraphicFramePr>
        <p:xfrm>
          <a:off x="10385340" y="458503"/>
          <a:ext cx="1326979" cy="132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CorelDRAW" r:id="rId4" imgW="945360" imgH="945360" progId="">
                  <p:embed/>
                </p:oleObj>
              </mc:Choice>
              <mc:Fallback>
                <p:oleObj name="CorelDRAW" r:id="rId4" imgW="945360" imgH="945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5340" y="458503"/>
                        <a:ext cx="1326979" cy="1329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97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4B8435F-0445-47DB-9B89-6AC19BA53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17" y="0"/>
            <a:ext cx="5623008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0906CC-7295-4F5F-9E81-8BCF22679E45}"/>
              </a:ext>
            </a:extLst>
          </p:cNvPr>
          <p:cNvSpPr/>
          <p:nvPr userDrawn="1"/>
        </p:nvSpPr>
        <p:spPr>
          <a:xfrm>
            <a:off x="84000" y="63000"/>
            <a:ext cx="12024000" cy="6732000"/>
          </a:xfrm>
          <a:prstGeom prst="rect">
            <a:avLst/>
          </a:prstGeom>
          <a:noFill/>
          <a:ln>
            <a:solidFill>
              <a:srgbClr val="009A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69F7CE1-85C7-4121-AF75-D6E2E02C6C58}"/>
              </a:ext>
            </a:extLst>
          </p:cNvPr>
          <p:cNvSpPr/>
          <p:nvPr userDrawn="1"/>
        </p:nvSpPr>
        <p:spPr>
          <a:xfrm>
            <a:off x="11934825" y="224293"/>
            <a:ext cx="266700" cy="7482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74133209-C8A3-475C-937F-0803CCFCFA17}"/>
              </a:ext>
            </a:extLst>
          </p:cNvPr>
          <p:cNvSpPr/>
          <p:nvPr userDrawn="1"/>
        </p:nvSpPr>
        <p:spPr>
          <a:xfrm flipH="1">
            <a:off x="200022" y="4274101"/>
            <a:ext cx="6087440" cy="2434272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749C5A4-F2DF-4918-9F7F-DE72F56800FF}"/>
              </a:ext>
            </a:extLst>
          </p:cNvPr>
          <p:cNvSpPr txBox="1"/>
          <p:nvPr userDrawn="1"/>
        </p:nvSpPr>
        <p:spPr>
          <a:xfrm>
            <a:off x="480645" y="1198462"/>
            <a:ext cx="1648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ВЫВОД</a:t>
            </a:r>
          </a:p>
          <a:p>
            <a:r>
              <a:rPr lang="ru-RU" sz="1600" b="1" dirty="0">
                <a:latin typeface="+mn-lt"/>
              </a:rPr>
              <a:t>ПРИЗЫВ</a:t>
            </a:r>
          </a:p>
          <a:p>
            <a:r>
              <a:rPr lang="ru-RU" sz="1600" b="1" dirty="0">
                <a:latin typeface="+mn-lt"/>
              </a:rPr>
              <a:t>ПОЖЕЛАНИЕ</a:t>
            </a:r>
          </a:p>
          <a:p>
            <a:endParaRPr lang="ru-RU" sz="1600" b="1" dirty="0">
              <a:latin typeface="+mn-lt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5116BA1-2C0C-4EAB-974A-8295C441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/>
          <a:stretch/>
        </p:blipFill>
        <p:spPr>
          <a:xfrm>
            <a:off x="76200" y="4488359"/>
            <a:ext cx="6203462" cy="18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61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7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C265B9A-9B07-40C8-BAF2-993C5C6FF97A}"/>
              </a:ext>
            </a:extLst>
          </p:cNvPr>
          <p:cNvSpPr/>
          <p:nvPr userDrawn="1"/>
        </p:nvSpPr>
        <p:spPr>
          <a:xfrm>
            <a:off x="6972300" y="4726891"/>
            <a:ext cx="5229225" cy="801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0906CC-7295-4F5F-9E81-8BCF22679E45}"/>
              </a:ext>
            </a:extLst>
          </p:cNvPr>
          <p:cNvSpPr/>
          <p:nvPr userDrawn="1"/>
        </p:nvSpPr>
        <p:spPr>
          <a:xfrm>
            <a:off x="84000" y="63000"/>
            <a:ext cx="12024000" cy="6732000"/>
          </a:xfrm>
          <a:prstGeom prst="rect">
            <a:avLst/>
          </a:prstGeom>
          <a:noFill/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7E6B64C8-1009-403A-9931-F650C034FDDF}"/>
              </a:ext>
            </a:extLst>
          </p:cNvPr>
          <p:cNvGrpSpPr/>
          <p:nvPr userDrawn="1"/>
        </p:nvGrpSpPr>
        <p:grpSpPr>
          <a:xfrm>
            <a:off x="84000" y="4591064"/>
            <a:ext cx="12021640" cy="1862830"/>
            <a:chOff x="84000" y="4591064"/>
            <a:chExt cx="12021640" cy="186283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7C68FD30-CE9C-4567-A948-20BBC0A4C9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8"/>
            <a:stretch/>
          </p:blipFill>
          <p:spPr>
            <a:xfrm>
              <a:off x="84000" y="4591064"/>
              <a:ext cx="4879490" cy="1862830"/>
            </a:xfrm>
            <a:prstGeom prst="rect">
              <a:avLst/>
            </a:prstGeom>
          </p:spPr>
        </p:pic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754243C6-41CD-4102-AB8E-8C23EE7F635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06290" y="5933305"/>
              <a:ext cx="7499350" cy="1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A8C9E6BC-9C3C-40A7-8192-DEAC1BB56846}"/>
              </a:ext>
            </a:extLst>
          </p:cNvPr>
          <p:cNvSpPr/>
          <p:nvPr userDrawn="1"/>
        </p:nvSpPr>
        <p:spPr>
          <a:xfrm>
            <a:off x="0" y="1781175"/>
            <a:ext cx="10991850" cy="2222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69F7CE1-85C7-4121-AF75-D6E2E02C6C58}"/>
              </a:ext>
            </a:extLst>
          </p:cNvPr>
          <p:cNvSpPr/>
          <p:nvPr userDrawn="1"/>
        </p:nvSpPr>
        <p:spPr>
          <a:xfrm>
            <a:off x="11934825" y="219075"/>
            <a:ext cx="266700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43CE60-708E-4635-9B1C-BCE7632E0789}"/>
              </a:ext>
            </a:extLst>
          </p:cNvPr>
          <p:cNvSpPr txBox="1"/>
          <p:nvPr userDrawn="1"/>
        </p:nvSpPr>
        <p:spPr>
          <a:xfrm>
            <a:off x="619125" y="2118606"/>
            <a:ext cx="1009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9AB3"/>
                </a:solidFill>
                <a:latin typeface="+mj-lt"/>
              </a:rPr>
              <a:t>ТЕМА ВЫСТУПЛЕНИЯ</a:t>
            </a:r>
          </a:p>
          <a:p>
            <a:endParaRPr lang="ru-RU" sz="3200" b="1" dirty="0">
              <a:solidFill>
                <a:srgbClr val="009AB3"/>
              </a:solidFill>
              <a:latin typeface="+mj-lt"/>
            </a:endParaRPr>
          </a:p>
          <a:p>
            <a:endParaRPr lang="ru-RU" sz="3200" b="1" dirty="0">
              <a:solidFill>
                <a:srgbClr val="009AB3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6BC8AFB-97E7-4DAC-980C-78B025FF16C7}"/>
              </a:ext>
            </a:extLst>
          </p:cNvPr>
          <p:cNvSpPr txBox="1"/>
          <p:nvPr userDrawn="1"/>
        </p:nvSpPr>
        <p:spPr>
          <a:xfrm>
            <a:off x="619125" y="106425"/>
            <a:ext cx="937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Название учреждения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37AFE50-005F-4766-8066-8F89BBF01104}"/>
              </a:ext>
            </a:extLst>
          </p:cNvPr>
          <p:cNvSpPr txBox="1"/>
          <p:nvPr userDrawn="1"/>
        </p:nvSpPr>
        <p:spPr>
          <a:xfrm>
            <a:off x="3286125" y="5464643"/>
            <a:ext cx="368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Регион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DBC84AA-B6B5-4C28-9E48-6F51E4CC0592}"/>
              </a:ext>
            </a:extLst>
          </p:cNvPr>
          <p:cNvSpPr txBox="1"/>
          <p:nvPr userDrawn="1"/>
        </p:nvSpPr>
        <p:spPr>
          <a:xfrm>
            <a:off x="7138022" y="4726891"/>
            <a:ext cx="368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ФИО, должность</a:t>
            </a:r>
          </a:p>
          <a:p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694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C265B9A-9B07-40C8-BAF2-993C5C6FF97A}"/>
              </a:ext>
            </a:extLst>
          </p:cNvPr>
          <p:cNvSpPr/>
          <p:nvPr userDrawn="1"/>
        </p:nvSpPr>
        <p:spPr>
          <a:xfrm>
            <a:off x="6972300" y="4726891"/>
            <a:ext cx="5229225" cy="801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0906CC-7295-4F5F-9E81-8BCF22679E45}"/>
              </a:ext>
            </a:extLst>
          </p:cNvPr>
          <p:cNvSpPr/>
          <p:nvPr userDrawn="1"/>
        </p:nvSpPr>
        <p:spPr>
          <a:xfrm>
            <a:off x="84000" y="63000"/>
            <a:ext cx="12024000" cy="6732000"/>
          </a:xfrm>
          <a:prstGeom prst="rect">
            <a:avLst/>
          </a:prstGeom>
          <a:noFill/>
          <a:ln>
            <a:solidFill>
              <a:srgbClr val="009A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A8C9E6BC-9C3C-40A7-8192-DEAC1BB56846}"/>
              </a:ext>
            </a:extLst>
          </p:cNvPr>
          <p:cNvSpPr/>
          <p:nvPr userDrawn="1"/>
        </p:nvSpPr>
        <p:spPr>
          <a:xfrm>
            <a:off x="-47626" y="219075"/>
            <a:ext cx="11820525" cy="753486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69F7CE1-85C7-4121-AF75-D6E2E02C6C58}"/>
              </a:ext>
            </a:extLst>
          </p:cNvPr>
          <p:cNvSpPr/>
          <p:nvPr userDrawn="1"/>
        </p:nvSpPr>
        <p:spPr>
          <a:xfrm>
            <a:off x="11934825" y="219074"/>
            <a:ext cx="266700" cy="7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43CE60-708E-4635-9B1C-BCE7632E0789}"/>
              </a:ext>
            </a:extLst>
          </p:cNvPr>
          <p:cNvSpPr txBox="1"/>
          <p:nvPr userDrawn="1"/>
        </p:nvSpPr>
        <p:spPr>
          <a:xfrm>
            <a:off x="847725" y="311096"/>
            <a:ext cx="958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+mj-lt"/>
              </a:rPr>
              <a:t>ЗАГОЛОВОК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DBC84AA-B6B5-4C28-9E48-6F51E4CC0592}"/>
              </a:ext>
            </a:extLst>
          </p:cNvPr>
          <p:cNvSpPr txBox="1"/>
          <p:nvPr userDrawn="1"/>
        </p:nvSpPr>
        <p:spPr>
          <a:xfrm>
            <a:off x="758775" y="4810777"/>
            <a:ext cx="368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1B2398-3261-48EA-B0AA-C2C8678FA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9412" b="41623"/>
          <a:stretch/>
        </p:blipFill>
        <p:spPr>
          <a:xfrm>
            <a:off x="9641025" y="5623121"/>
            <a:ext cx="2466975" cy="91931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3BA6318-0754-4BCC-BCBB-859AC93D8B85}"/>
              </a:ext>
            </a:extLst>
          </p:cNvPr>
          <p:cNvSpPr/>
          <p:nvPr userDrawn="1"/>
        </p:nvSpPr>
        <p:spPr>
          <a:xfrm flipH="1">
            <a:off x="457199" y="1571965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0CB752F-F880-4809-A780-B2572639B058}"/>
              </a:ext>
            </a:extLst>
          </p:cNvPr>
          <p:cNvSpPr/>
          <p:nvPr userDrawn="1"/>
        </p:nvSpPr>
        <p:spPr>
          <a:xfrm flipH="1">
            <a:off x="4276724" y="1571965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7ECD235-A568-4191-8FEE-7AA0BBB9D376}"/>
              </a:ext>
            </a:extLst>
          </p:cNvPr>
          <p:cNvSpPr/>
          <p:nvPr userDrawn="1"/>
        </p:nvSpPr>
        <p:spPr>
          <a:xfrm flipH="1">
            <a:off x="8136075" y="1571965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6BC8AFB-97E7-4DAC-980C-78B025FF16C7}"/>
              </a:ext>
            </a:extLst>
          </p:cNvPr>
          <p:cNvSpPr txBox="1"/>
          <p:nvPr userDrawn="1"/>
        </p:nvSpPr>
        <p:spPr>
          <a:xfrm>
            <a:off x="8200390" y="1607368"/>
            <a:ext cx="334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67F428-D5A0-4D55-90F6-28139388B171}"/>
              </a:ext>
            </a:extLst>
          </p:cNvPr>
          <p:cNvSpPr txBox="1"/>
          <p:nvPr userDrawn="1"/>
        </p:nvSpPr>
        <p:spPr>
          <a:xfrm>
            <a:off x="4387801" y="1607368"/>
            <a:ext cx="334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0BD6F7D-4D8A-4228-B119-D47B8E7AE16E}"/>
              </a:ext>
            </a:extLst>
          </p:cNvPr>
          <p:cNvSpPr txBox="1"/>
          <p:nvPr userDrawn="1"/>
        </p:nvSpPr>
        <p:spPr>
          <a:xfrm>
            <a:off x="585828" y="1607368"/>
            <a:ext cx="334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48DAB3-6CF2-4F82-95DE-839053E9D370}"/>
              </a:ext>
            </a:extLst>
          </p:cNvPr>
          <p:cNvSpPr txBox="1"/>
          <p:nvPr userDrawn="1"/>
        </p:nvSpPr>
        <p:spPr>
          <a:xfrm>
            <a:off x="563083" y="2194293"/>
            <a:ext cx="3345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DCAF957-2555-450A-B968-A0EA61D3A5FF}"/>
              </a:ext>
            </a:extLst>
          </p:cNvPr>
          <p:cNvSpPr txBox="1"/>
          <p:nvPr userDrawn="1"/>
        </p:nvSpPr>
        <p:spPr>
          <a:xfrm>
            <a:off x="8200390" y="2194293"/>
            <a:ext cx="3345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B595D1-897F-4298-BE6E-D37B0683B12F}"/>
              </a:ext>
            </a:extLst>
          </p:cNvPr>
          <p:cNvSpPr txBox="1"/>
          <p:nvPr userDrawn="1"/>
        </p:nvSpPr>
        <p:spPr>
          <a:xfrm>
            <a:off x="4387801" y="2194293"/>
            <a:ext cx="3345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428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C265B9A-9B07-40C8-BAF2-993C5C6FF97A}"/>
              </a:ext>
            </a:extLst>
          </p:cNvPr>
          <p:cNvSpPr/>
          <p:nvPr userDrawn="1"/>
        </p:nvSpPr>
        <p:spPr>
          <a:xfrm>
            <a:off x="6972300" y="4726891"/>
            <a:ext cx="5229225" cy="801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0906CC-7295-4F5F-9E81-8BCF22679E45}"/>
              </a:ext>
            </a:extLst>
          </p:cNvPr>
          <p:cNvSpPr/>
          <p:nvPr userDrawn="1"/>
        </p:nvSpPr>
        <p:spPr>
          <a:xfrm>
            <a:off x="84000" y="63000"/>
            <a:ext cx="12024000" cy="6732000"/>
          </a:xfrm>
          <a:prstGeom prst="rect">
            <a:avLst/>
          </a:prstGeom>
          <a:noFill/>
          <a:ln>
            <a:solidFill>
              <a:srgbClr val="009A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A8C9E6BC-9C3C-40A7-8192-DEAC1BB56846}"/>
              </a:ext>
            </a:extLst>
          </p:cNvPr>
          <p:cNvSpPr/>
          <p:nvPr userDrawn="1"/>
        </p:nvSpPr>
        <p:spPr>
          <a:xfrm>
            <a:off x="-47625" y="0"/>
            <a:ext cx="4048126" cy="6858000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69F7CE1-85C7-4121-AF75-D6E2E02C6C58}"/>
              </a:ext>
            </a:extLst>
          </p:cNvPr>
          <p:cNvSpPr/>
          <p:nvPr userDrawn="1"/>
        </p:nvSpPr>
        <p:spPr>
          <a:xfrm>
            <a:off x="11934825" y="439002"/>
            <a:ext cx="266700" cy="532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43CE60-708E-4635-9B1C-BCE7632E0789}"/>
              </a:ext>
            </a:extLst>
          </p:cNvPr>
          <p:cNvSpPr txBox="1"/>
          <p:nvPr userDrawn="1"/>
        </p:nvSpPr>
        <p:spPr>
          <a:xfrm>
            <a:off x="585828" y="302886"/>
            <a:ext cx="280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+mj-lt"/>
              </a:rPr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1B2398-3261-48EA-B0AA-C2C8678FA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9412" b="41623"/>
          <a:stretch/>
        </p:blipFill>
        <p:spPr>
          <a:xfrm>
            <a:off x="9641025" y="5623121"/>
            <a:ext cx="2466975" cy="9193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0CB752F-F880-4809-A780-B2572639B058}"/>
              </a:ext>
            </a:extLst>
          </p:cNvPr>
          <p:cNvSpPr/>
          <p:nvPr userDrawn="1"/>
        </p:nvSpPr>
        <p:spPr>
          <a:xfrm flipH="1">
            <a:off x="4240348" y="439003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7ECD235-A568-4191-8FEE-7AA0BBB9D376}"/>
              </a:ext>
            </a:extLst>
          </p:cNvPr>
          <p:cNvSpPr/>
          <p:nvPr userDrawn="1"/>
        </p:nvSpPr>
        <p:spPr>
          <a:xfrm flipH="1">
            <a:off x="8099699" y="439003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6BC8AFB-97E7-4DAC-980C-78B025FF16C7}"/>
              </a:ext>
            </a:extLst>
          </p:cNvPr>
          <p:cNvSpPr txBox="1"/>
          <p:nvPr userDrawn="1"/>
        </p:nvSpPr>
        <p:spPr>
          <a:xfrm>
            <a:off x="8164014" y="474406"/>
            <a:ext cx="334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67F428-D5A0-4D55-90F6-28139388B171}"/>
              </a:ext>
            </a:extLst>
          </p:cNvPr>
          <p:cNvSpPr txBox="1"/>
          <p:nvPr userDrawn="1"/>
        </p:nvSpPr>
        <p:spPr>
          <a:xfrm>
            <a:off x="4351425" y="474406"/>
            <a:ext cx="334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0BD6F7D-4D8A-4228-B119-D47B8E7AE16E}"/>
              </a:ext>
            </a:extLst>
          </p:cNvPr>
          <p:cNvSpPr txBox="1"/>
          <p:nvPr userDrawn="1"/>
        </p:nvSpPr>
        <p:spPr>
          <a:xfrm>
            <a:off x="585828" y="1123893"/>
            <a:ext cx="162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48DAB3-6CF2-4F82-95DE-839053E9D370}"/>
              </a:ext>
            </a:extLst>
          </p:cNvPr>
          <p:cNvSpPr txBox="1"/>
          <p:nvPr userDrawn="1"/>
        </p:nvSpPr>
        <p:spPr>
          <a:xfrm>
            <a:off x="575212" y="2396626"/>
            <a:ext cx="23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DCAF957-2555-450A-B968-A0EA61D3A5FF}"/>
              </a:ext>
            </a:extLst>
          </p:cNvPr>
          <p:cNvSpPr txBox="1"/>
          <p:nvPr userDrawn="1"/>
        </p:nvSpPr>
        <p:spPr>
          <a:xfrm>
            <a:off x="8164014" y="1061331"/>
            <a:ext cx="3345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B595D1-897F-4298-BE6E-D37B0683B12F}"/>
              </a:ext>
            </a:extLst>
          </p:cNvPr>
          <p:cNvSpPr txBox="1"/>
          <p:nvPr userDrawn="1"/>
        </p:nvSpPr>
        <p:spPr>
          <a:xfrm>
            <a:off x="4351425" y="1061331"/>
            <a:ext cx="3345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76530A-D27D-4AED-AD24-A0317159D37E}"/>
              </a:ext>
            </a:extLst>
          </p:cNvPr>
          <p:cNvSpPr txBox="1"/>
          <p:nvPr userDrawn="1"/>
        </p:nvSpPr>
        <p:spPr>
          <a:xfrm>
            <a:off x="575212" y="3445711"/>
            <a:ext cx="23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66C2F2F-087A-48D3-AB50-5F844CAB878B}"/>
              </a:ext>
            </a:extLst>
          </p:cNvPr>
          <p:cNvSpPr txBox="1"/>
          <p:nvPr userDrawn="1"/>
        </p:nvSpPr>
        <p:spPr>
          <a:xfrm>
            <a:off x="575212" y="4675771"/>
            <a:ext cx="23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7133C45-E58C-4AAB-A391-5112F93ED9FC}"/>
              </a:ext>
            </a:extLst>
          </p:cNvPr>
          <p:cNvSpPr/>
          <p:nvPr userDrawn="1"/>
        </p:nvSpPr>
        <p:spPr>
          <a:xfrm>
            <a:off x="-38101" y="5933768"/>
            <a:ext cx="3686175" cy="532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3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C265B9A-9B07-40C8-BAF2-993C5C6FF97A}"/>
              </a:ext>
            </a:extLst>
          </p:cNvPr>
          <p:cNvSpPr/>
          <p:nvPr userDrawn="1"/>
        </p:nvSpPr>
        <p:spPr>
          <a:xfrm>
            <a:off x="6972300" y="4726891"/>
            <a:ext cx="5229225" cy="801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0906CC-7295-4F5F-9E81-8BCF22679E45}"/>
              </a:ext>
            </a:extLst>
          </p:cNvPr>
          <p:cNvSpPr/>
          <p:nvPr userDrawn="1"/>
        </p:nvSpPr>
        <p:spPr>
          <a:xfrm>
            <a:off x="84000" y="63000"/>
            <a:ext cx="12024000" cy="6732000"/>
          </a:xfrm>
          <a:prstGeom prst="rect">
            <a:avLst/>
          </a:prstGeom>
          <a:noFill/>
          <a:ln>
            <a:solidFill>
              <a:srgbClr val="009A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A8C9E6BC-9C3C-40A7-8192-DEAC1BB56846}"/>
              </a:ext>
            </a:extLst>
          </p:cNvPr>
          <p:cNvSpPr/>
          <p:nvPr userDrawn="1"/>
        </p:nvSpPr>
        <p:spPr>
          <a:xfrm>
            <a:off x="3729467" y="-1"/>
            <a:ext cx="4795407" cy="685800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69F7CE1-85C7-4121-AF75-D6E2E02C6C58}"/>
              </a:ext>
            </a:extLst>
          </p:cNvPr>
          <p:cNvSpPr/>
          <p:nvPr userDrawn="1"/>
        </p:nvSpPr>
        <p:spPr>
          <a:xfrm>
            <a:off x="-4763" y="5925634"/>
            <a:ext cx="266700" cy="532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43CE60-708E-4635-9B1C-BCE7632E0789}"/>
              </a:ext>
            </a:extLst>
          </p:cNvPr>
          <p:cNvSpPr txBox="1"/>
          <p:nvPr userDrawn="1"/>
        </p:nvSpPr>
        <p:spPr>
          <a:xfrm>
            <a:off x="4695825" y="155865"/>
            <a:ext cx="280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+mj-lt"/>
              </a:rPr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1B2398-3261-48EA-B0AA-C2C8678FA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9412" b="41623"/>
          <a:stretch/>
        </p:blipFill>
        <p:spPr>
          <a:xfrm>
            <a:off x="9641025" y="5623121"/>
            <a:ext cx="2466975" cy="9193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0CB752F-F880-4809-A780-B2572639B058}"/>
              </a:ext>
            </a:extLst>
          </p:cNvPr>
          <p:cNvSpPr/>
          <p:nvPr userDrawn="1"/>
        </p:nvSpPr>
        <p:spPr>
          <a:xfrm flipH="1">
            <a:off x="-9525" y="705237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7ECD235-A568-4191-8FEE-7AA0BBB9D376}"/>
              </a:ext>
            </a:extLst>
          </p:cNvPr>
          <p:cNvSpPr/>
          <p:nvPr userDrawn="1"/>
        </p:nvSpPr>
        <p:spPr>
          <a:xfrm flipH="1">
            <a:off x="8782049" y="542534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6BC8AFB-97E7-4DAC-980C-78B025FF16C7}"/>
              </a:ext>
            </a:extLst>
          </p:cNvPr>
          <p:cNvSpPr txBox="1"/>
          <p:nvPr userDrawn="1"/>
        </p:nvSpPr>
        <p:spPr>
          <a:xfrm>
            <a:off x="8846364" y="577937"/>
            <a:ext cx="334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67F428-D5A0-4D55-90F6-28139388B171}"/>
              </a:ext>
            </a:extLst>
          </p:cNvPr>
          <p:cNvSpPr txBox="1"/>
          <p:nvPr userDrawn="1"/>
        </p:nvSpPr>
        <p:spPr>
          <a:xfrm>
            <a:off x="101552" y="740640"/>
            <a:ext cx="334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0BD6F7D-4D8A-4228-B119-D47B8E7AE16E}"/>
              </a:ext>
            </a:extLst>
          </p:cNvPr>
          <p:cNvSpPr txBox="1"/>
          <p:nvPr userDrawn="1"/>
        </p:nvSpPr>
        <p:spPr>
          <a:xfrm>
            <a:off x="4464980" y="1498725"/>
            <a:ext cx="162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48DAB3-6CF2-4F82-95DE-839053E9D370}"/>
              </a:ext>
            </a:extLst>
          </p:cNvPr>
          <p:cNvSpPr txBox="1"/>
          <p:nvPr userDrawn="1"/>
        </p:nvSpPr>
        <p:spPr>
          <a:xfrm>
            <a:off x="544781" y="1707921"/>
            <a:ext cx="23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DCAF957-2555-450A-B968-A0EA61D3A5FF}"/>
              </a:ext>
            </a:extLst>
          </p:cNvPr>
          <p:cNvSpPr txBox="1"/>
          <p:nvPr userDrawn="1"/>
        </p:nvSpPr>
        <p:spPr>
          <a:xfrm>
            <a:off x="8890952" y="1450529"/>
            <a:ext cx="3345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B595D1-897F-4298-BE6E-D37B0683B12F}"/>
              </a:ext>
            </a:extLst>
          </p:cNvPr>
          <p:cNvSpPr txBox="1"/>
          <p:nvPr userDrawn="1"/>
        </p:nvSpPr>
        <p:spPr>
          <a:xfrm>
            <a:off x="4464980" y="3580951"/>
            <a:ext cx="3345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76530A-D27D-4AED-AD24-A0317159D37E}"/>
              </a:ext>
            </a:extLst>
          </p:cNvPr>
          <p:cNvSpPr txBox="1"/>
          <p:nvPr userDrawn="1"/>
        </p:nvSpPr>
        <p:spPr>
          <a:xfrm>
            <a:off x="544781" y="2622195"/>
            <a:ext cx="23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66C2F2F-087A-48D3-AB50-5F844CAB878B}"/>
              </a:ext>
            </a:extLst>
          </p:cNvPr>
          <p:cNvSpPr txBox="1"/>
          <p:nvPr userDrawn="1"/>
        </p:nvSpPr>
        <p:spPr>
          <a:xfrm>
            <a:off x="544781" y="3536468"/>
            <a:ext cx="23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6DB9B5-ABD4-47BF-950A-E254287EBF16}"/>
              </a:ext>
            </a:extLst>
          </p:cNvPr>
          <p:cNvSpPr txBox="1"/>
          <p:nvPr userDrawn="1"/>
        </p:nvSpPr>
        <p:spPr>
          <a:xfrm>
            <a:off x="8890952" y="3246264"/>
            <a:ext cx="3345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4276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E73E65-7E5F-4C6A-8FD5-603D34C56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r="4897"/>
          <a:stretch/>
        </p:blipFill>
        <p:spPr>
          <a:xfrm>
            <a:off x="0" y="972560"/>
            <a:ext cx="3706227" cy="588543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9FA28AEF-3B98-4D25-B12E-B90F156E2223}"/>
              </a:ext>
            </a:extLst>
          </p:cNvPr>
          <p:cNvSpPr/>
          <p:nvPr userDrawn="1"/>
        </p:nvSpPr>
        <p:spPr>
          <a:xfrm flipH="1">
            <a:off x="11120485" y="3280753"/>
            <a:ext cx="330016" cy="534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2AE3327-CF71-4E06-B6C4-8EB1029C2424}"/>
              </a:ext>
            </a:extLst>
          </p:cNvPr>
          <p:cNvSpPr/>
          <p:nvPr userDrawn="1"/>
        </p:nvSpPr>
        <p:spPr>
          <a:xfrm flipH="1">
            <a:off x="11120485" y="2241779"/>
            <a:ext cx="330016" cy="534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5F0EDA5-9C91-4E35-847B-63ECCE8F3088}"/>
              </a:ext>
            </a:extLst>
          </p:cNvPr>
          <p:cNvSpPr/>
          <p:nvPr userDrawn="1"/>
        </p:nvSpPr>
        <p:spPr>
          <a:xfrm flipH="1">
            <a:off x="11120485" y="1196094"/>
            <a:ext cx="330016" cy="534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C265B9A-9B07-40C8-BAF2-993C5C6FF97A}"/>
              </a:ext>
            </a:extLst>
          </p:cNvPr>
          <p:cNvSpPr/>
          <p:nvPr userDrawn="1"/>
        </p:nvSpPr>
        <p:spPr>
          <a:xfrm>
            <a:off x="6972300" y="4726891"/>
            <a:ext cx="5229225" cy="801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0906CC-7295-4F5F-9E81-8BCF22679E45}"/>
              </a:ext>
            </a:extLst>
          </p:cNvPr>
          <p:cNvSpPr/>
          <p:nvPr userDrawn="1"/>
        </p:nvSpPr>
        <p:spPr>
          <a:xfrm>
            <a:off x="84000" y="63000"/>
            <a:ext cx="12024000" cy="6732000"/>
          </a:xfrm>
          <a:prstGeom prst="rect">
            <a:avLst/>
          </a:prstGeom>
          <a:noFill/>
          <a:ln>
            <a:solidFill>
              <a:srgbClr val="009A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69F7CE1-85C7-4121-AF75-D6E2E02C6C58}"/>
              </a:ext>
            </a:extLst>
          </p:cNvPr>
          <p:cNvSpPr/>
          <p:nvPr userDrawn="1"/>
        </p:nvSpPr>
        <p:spPr>
          <a:xfrm>
            <a:off x="11934825" y="224293"/>
            <a:ext cx="266700" cy="7482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1B2398-3261-48EA-B0AA-C2C8678FA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9412" b="41623"/>
          <a:stretch/>
        </p:blipFill>
        <p:spPr>
          <a:xfrm>
            <a:off x="9641025" y="5623121"/>
            <a:ext cx="2466975" cy="91931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7ECD235-A568-4191-8FEE-7AA0BBB9D376}"/>
              </a:ext>
            </a:extLst>
          </p:cNvPr>
          <p:cNvSpPr/>
          <p:nvPr userDrawn="1"/>
        </p:nvSpPr>
        <p:spPr>
          <a:xfrm flipH="1">
            <a:off x="7759567" y="1196974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0BD6F7D-4D8A-4228-B119-D47B8E7AE16E}"/>
              </a:ext>
            </a:extLst>
          </p:cNvPr>
          <p:cNvSpPr txBox="1"/>
          <p:nvPr userDrawn="1"/>
        </p:nvSpPr>
        <p:spPr>
          <a:xfrm>
            <a:off x="4135126" y="1227244"/>
            <a:ext cx="162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48DAB3-6CF2-4F82-95DE-839053E9D370}"/>
              </a:ext>
            </a:extLst>
          </p:cNvPr>
          <p:cNvSpPr txBox="1"/>
          <p:nvPr userDrawn="1"/>
        </p:nvSpPr>
        <p:spPr>
          <a:xfrm>
            <a:off x="8005323" y="1329102"/>
            <a:ext cx="23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B595D1-897F-4298-BE6E-D37B0683B12F}"/>
              </a:ext>
            </a:extLst>
          </p:cNvPr>
          <p:cNvSpPr txBox="1"/>
          <p:nvPr userDrawn="1"/>
        </p:nvSpPr>
        <p:spPr>
          <a:xfrm>
            <a:off x="4483853" y="2111270"/>
            <a:ext cx="3345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6DB9B5-ABD4-47BF-950A-E254287EBF16}"/>
              </a:ext>
            </a:extLst>
          </p:cNvPr>
          <p:cNvSpPr txBox="1"/>
          <p:nvPr userDrawn="1"/>
        </p:nvSpPr>
        <p:spPr>
          <a:xfrm>
            <a:off x="4483853" y="3118831"/>
            <a:ext cx="3345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27B2046-0D49-4DAF-A83F-515DDF71856A}"/>
              </a:ext>
            </a:extLst>
          </p:cNvPr>
          <p:cNvSpPr/>
          <p:nvPr userDrawn="1"/>
        </p:nvSpPr>
        <p:spPr>
          <a:xfrm>
            <a:off x="-47626" y="219075"/>
            <a:ext cx="11820525" cy="753486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19CF727E-23F5-4BF0-8EC3-D31EB94A6F13}"/>
              </a:ext>
            </a:extLst>
          </p:cNvPr>
          <p:cNvSpPr/>
          <p:nvPr userDrawn="1"/>
        </p:nvSpPr>
        <p:spPr>
          <a:xfrm flipH="1">
            <a:off x="7759567" y="2242659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CA19F4-B7EF-4382-BD60-0742CAD8101F}"/>
              </a:ext>
            </a:extLst>
          </p:cNvPr>
          <p:cNvSpPr txBox="1"/>
          <p:nvPr userDrawn="1"/>
        </p:nvSpPr>
        <p:spPr>
          <a:xfrm>
            <a:off x="8005323" y="2376209"/>
            <a:ext cx="23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2D6CAFA-EF7C-444A-AA70-2E561F782706}"/>
              </a:ext>
            </a:extLst>
          </p:cNvPr>
          <p:cNvSpPr/>
          <p:nvPr userDrawn="1"/>
        </p:nvSpPr>
        <p:spPr>
          <a:xfrm flipH="1">
            <a:off x="7759567" y="3281633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AE6EBA2-4927-4E2A-BAD9-3206E89685C5}"/>
              </a:ext>
            </a:extLst>
          </p:cNvPr>
          <p:cNvSpPr txBox="1"/>
          <p:nvPr userDrawn="1"/>
        </p:nvSpPr>
        <p:spPr>
          <a:xfrm>
            <a:off x="8005323" y="3414816"/>
            <a:ext cx="23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43CE60-708E-4635-9B1C-BCE7632E0789}"/>
              </a:ext>
            </a:extLst>
          </p:cNvPr>
          <p:cNvSpPr txBox="1"/>
          <p:nvPr userDrawn="1"/>
        </p:nvSpPr>
        <p:spPr>
          <a:xfrm>
            <a:off x="323363" y="286490"/>
            <a:ext cx="280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+mj-lt"/>
              </a:rPr>
              <a:t>ЗАГОЛОВОК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C64E640-2780-44ED-86FC-A88200ACC646}"/>
              </a:ext>
            </a:extLst>
          </p:cNvPr>
          <p:cNvSpPr txBox="1"/>
          <p:nvPr userDrawn="1"/>
        </p:nvSpPr>
        <p:spPr>
          <a:xfrm>
            <a:off x="4483853" y="4345745"/>
            <a:ext cx="3345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endParaRPr lang="ru-RU" sz="1800" b="1" dirty="0">
              <a:latin typeface="+mn-lt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45A9384D-A461-4261-8FC9-48147D195BE9}"/>
              </a:ext>
            </a:extLst>
          </p:cNvPr>
          <p:cNvSpPr/>
          <p:nvPr userDrawn="1"/>
        </p:nvSpPr>
        <p:spPr>
          <a:xfrm flipH="1">
            <a:off x="11120485" y="4337513"/>
            <a:ext cx="330016" cy="534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3E8BB82D-D3F6-46DE-BEBF-3A46156F46FC}"/>
              </a:ext>
            </a:extLst>
          </p:cNvPr>
          <p:cNvSpPr/>
          <p:nvPr userDrawn="1"/>
        </p:nvSpPr>
        <p:spPr>
          <a:xfrm flipH="1">
            <a:off x="7759567" y="4338393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27FB9FD-12B2-4936-9C55-63C41C5DD2AE}"/>
              </a:ext>
            </a:extLst>
          </p:cNvPr>
          <p:cNvSpPr txBox="1"/>
          <p:nvPr userDrawn="1"/>
        </p:nvSpPr>
        <p:spPr>
          <a:xfrm>
            <a:off x="8005323" y="4471943"/>
            <a:ext cx="23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70336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C265B9A-9B07-40C8-BAF2-993C5C6FF97A}"/>
              </a:ext>
            </a:extLst>
          </p:cNvPr>
          <p:cNvSpPr/>
          <p:nvPr userDrawn="1"/>
        </p:nvSpPr>
        <p:spPr>
          <a:xfrm>
            <a:off x="6972300" y="4726891"/>
            <a:ext cx="5229225" cy="801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0906CC-7295-4F5F-9E81-8BCF22679E45}"/>
              </a:ext>
            </a:extLst>
          </p:cNvPr>
          <p:cNvSpPr/>
          <p:nvPr userDrawn="1"/>
        </p:nvSpPr>
        <p:spPr>
          <a:xfrm>
            <a:off x="84000" y="63000"/>
            <a:ext cx="12024000" cy="6732000"/>
          </a:xfrm>
          <a:prstGeom prst="rect">
            <a:avLst/>
          </a:prstGeom>
          <a:noFill/>
          <a:ln>
            <a:solidFill>
              <a:srgbClr val="009A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69F7CE1-85C7-4121-AF75-D6E2E02C6C58}"/>
              </a:ext>
            </a:extLst>
          </p:cNvPr>
          <p:cNvSpPr/>
          <p:nvPr userDrawn="1"/>
        </p:nvSpPr>
        <p:spPr>
          <a:xfrm>
            <a:off x="11934825" y="224293"/>
            <a:ext cx="266700" cy="7482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1B2398-3261-48EA-B0AA-C2C8678FA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9412" b="41623"/>
          <a:stretch/>
        </p:blipFill>
        <p:spPr>
          <a:xfrm>
            <a:off x="9641025" y="5623121"/>
            <a:ext cx="2466975" cy="9193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0BD6F7D-4D8A-4228-B119-D47B8E7AE16E}"/>
              </a:ext>
            </a:extLst>
          </p:cNvPr>
          <p:cNvSpPr txBox="1"/>
          <p:nvPr userDrawn="1"/>
        </p:nvSpPr>
        <p:spPr>
          <a:xfrm>
            <a:off x="353187" y="247852"/>
            <a:ext cx="162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Текст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543632AB-FC9D-40FC-9EBD-AA96C4F56745}"/>
              </a:ext>
            </a:extLst>
          </p:cNvPr>
          <p:cNvGrpSpPr/>
          <p:nvPr userDrawn="1"/>
        </p:nvGrpSpPr>
        <p:grpSpPr>
          <a:xfrm>
            <a:off x="3832571" y="440090"/>
            <a:ext cx="3409950" cy="532471"/>
            <a:chOff x="7759567" y="1197854"/>
            <a:chExt cx="3409950" cy="53247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D7ECD235-A568-4191-8FEE-7AA0BBB9D376}"/>
                </a:ext>
              </a:extLst>
            </p:cNvPr>
            <p:cNvSpPr/>
            <p:nvPr userDrawn="1"/>
          </p:nvSpPr>
          <p:spPr>
            <a:xfrm flipH="1">
              <a:off x="7759567" y="1197854"/>
              <a:ext cx="3409950" cy="532471"/>
            </a:xfrm>
            <a:prstGeom prst="rect">
              <a:avLst/>
            </a:prstGeom>
            <a:solidFill>
              <a:srgbClr val="009A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E48DAB3-6CF2-4F82-95DE-839053E9D370}"/>
                </a:ext>
              </a:extLst>
            </p:cNvPr>
            <p:cNvSpPr txBox="1"/>
            <p:nvPr userDrawn="1"/>
          </p:nvSpPr>
          <p:spPr>
            <a:xfrm>
              <a:off x="8005323" y="1281477"/>
              <a:ext cx="230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>
                  <a:latin typeface="+mn-lt"/>
                </a:rPr>
                <a:t>Текст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B595D1-897F-4298-BE6E-D37B0683B12F}"/>
              </a:ext>
            </a:extLst>
          </p:cNvPr>
          <p:cNvSpPr txBox="1"/>
          <p:nvPr userDrawn="1"/>
        </p:nvSpPr>
        <p:spPr>
          <a:xfrm>
            <a:off x="3864728" y="1097930"/>
            <a:ext cx="334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Текст</a:t>
            </a:r>
          </a:p>
          <a:p>
            <a:endParaRPr lang="ru-RU" sz="1600" b="1" dirty="0">
              <a:latin typeface="+mn-lt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27B2046-0D49-4DAF-A83F-515DDF71856A}"/>
              </a:ext>
            </a:extLst>
          </p:cNvPr>
          <p:cNvSpPr/>
          <p:nvPr userDrawn="1"/>
        </p:nvSpPr>
        <p:spPr>
          <a:xfrm>
            <a:off x="-47626" y="1904999"/>
            <a:ext cx="3390901" cy="282189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43CE60-708E-4635-9B1C-BCE7632E0789}"/>
              </a:ext>
            </a:extLst>
          </p:cNvPr>
          <p:cNvSpPr txBox="1"/>
          <p:nvPr userDrawn="1"/>
        </p:nvSpPr>
        <p:spPr>
          <a:xfrm>
            <a:off x="247649" y="2987310"/>
            <a:ext cx="280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+mj-lt"/>
              </a:rPr>
              <a:t>ЗАГОЛОВОК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D47B2CDA-ABFD-4D57-9177-2252CF6C6DF8}"/>
              </a:ext>
            </a:extLst>
          </p:cNvPr>
          <p:cNvGrpSpPr/>
          <p:nvPr userDrawn="1"/>
        </p:nvGrpSpPr>
        <p:grpSpPr>
          <a:xfrm>
            <a:off x="3832571" y="1851035"/>
            <a:ext cx="3409950" cy="532471"/>
            <a:chOff x="7759567" y="1197854"/>
            <a:chExt cx="3409950" cy="53247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0257CB3B-5A74-49C9-8983-732115D632AB}"/>
                </a:ext>
              </a:extLst>
            </p:cNvPr>
            <p:cNvSpPr/>
            <p:nvPr userDrawn="1"/>
          </p:nvSpPr>
          <p:spPr>
            <a:xfrm flipH="1">
              <a:off x="7759567" y="1197854"/>
              <a:ext cx="3409950" cy="532471"/>
            </a:xfrm>
            <a:prstGeom prst="rect">
              <a:avLst/>
            </a:prstGeom>
            <a:solidFill>
              <a:srgbClr val="009A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C972FB5-5A8D-4405-BB74-8109F3D8B505}"/>
                </a:ext>
              </a:extLst>
            </p:cNvPr>
            <p:cNvSpPr txBox="1"/>
            <p:nvPr userDrawn="1"/>
          </p:nvSpPr>
          <p:spPr>
            <a:xfrm>
              <a:off x="8005323" y="1281477"/>
              <a:ext cx="230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>
                  <a:latin typeface="+mn-lt"/>
                </a:rPr>
                <a:t>Текст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0BE30996-BF5B-44ED-92C4-03889D68A9D7}"/>
              </a:ext>
            </a:extLst>
          </p:cNvPr>
          <p:cNvGrpSpPr/>
          <p:nvPr userDrawn="1"/>
        </p:nvGrpSpPr>
        <p:grpSpPr>
          <a:xfrm>
            <a:off x="3832571" y="3366497"/>
            <a:ext cx="3409950" cy="532471"/>
            <a:chOff x="7759567" y="1197854"/>
            <a:chExt cx="3409950" cy="532471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8FFC0FA5-DEE3-46CD-A27C-A6351B59AFFD}"/>
                </a:ext>
              </a:extLst>
            </p:cNvPr>
            <p:cNvSpPr/>
            <p:nvPr userDrawn="1"/>
          </p:nvSpPr>
          <p:spPr>
            <a:xfrm flipH="1">
              <a:off x="7759567" y="1197854"/>
              <a:ext cx="3409950" cy="532471"/>
            </a:xfrm>
            <a:prstGeom prst="rect">
              <a:avLst/>
            </a:prstGeom>
            <a:solidFill>
              <a:srgbClr val="009A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AC71F61-3428-4CBA-A8D3-5D698CF6544C}"/>
                </a:ext>
              </a:extLst>
            </p:cNvPr>
            <p:cNvSpPr txBox="1"/>
            <p:nvPr userDrawn="1"/>
          </p:nvSpPr>
          <p:spPr>
            <a:xfrm>
              <a:off x="8005323" y="1281477"/>
              <a:ext cx="230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>
                  <a:latin typeface="+mn-lt"/>
                </a:rPr>
                <a:t>Текст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0B597944-9EBF-4B0A-BE93-B5F4BAB00F84}"/>
              </a:ext>
            </a:extLst>
          </p:cNvPr>
          <p:cNvGrpSpPr/>
          <p:nvPr userDrawn="1"/>
        </p:nvGrpSpPr>
        <p:grpSpPr>
          <a:xfrm>
            <a:off x="3832571" y="4833090"/>
            <a:ext cx="3409950" cy="532471"/>
            <a:chOff x="7759567" y="1197854"/>
            <a:chExt cx="3409950" cy="532471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74133209-C8A3-475C-937F-0803CCFCFA17}"/>
                </a:ext>
              </a:extLst>
            </p:cNvPr>
            <p:cNvSpPr/>
            <p:nvPr userDrawn="1"/>
          </p:nvSpPr>
          <p:spPr>
            <a:xfrm flipH="1">
              <a:off x="7759567" y="1197854"/>
              <a:ext cx="3409950" cy="532471"/>
            </a:xfrm>
            <a:prstGeom prst="rect">
              <a:avLst/>
            </a:prstGeom>
            <a:solidFill>
              <a:srgbClr val="009A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6122DA3-4228-46B1-9A36-46EEA21012ED}"/>
                </a:ext>
              </a:extLst>
            </p:cNvPr>
            <p:cNvSpPr txBox="1"/>
            <p:nvPr userDrawn="1"/>
          </p:nvSpPr>
          <p:spPr>
            <a:xfrm>
              <a:off x="8005323" y="1281477"/>
              <a:ext cx="230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>
                  <a:latin typeface="+mn-lt"/>
                </a:rPr>
                <a:t>Текст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AE49F0B-2EAE-4915-A44D-CAE8040F0813}"/>
              </a:ext>
            </a:extLst>
          </p:cNvPr>
          <p:cNvSpPr txBox="1"/>
          <p:nvPr userDrawn="1"/>
        </p:nvSpPr>
        <p:spPr>
          <a:xfrm>
            <a:off x="3864728" y="2483465"/>
            <a:ext cx="334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Текст</a:t>
            </a:r>
          </a:p>
          <a:p>
            <a:endParaRPr lang="ru-RU" sz="1600" b="1" dirty="0">
              <a:latin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559A366-8564-4BB9-9406-E0B3F87E556C}"/>
              </a:ext>
            </a:extLst>
          </p:cNvPr>
          <p:cNvSpPr txBox="1"/>
          <p:nvPr userDrawn="1"/>
        </p:nvSpPr>
        <p:spPr>
          <a:xfrm>
            <a:off x="3864728" y="4043701"/>
            <a:ext cx="334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Текст</a:t>
            </a:r>
          </a:p>
          <a:p>
            <a:endParaRPr lang="ru-RU" sz="1600" b="1" dirty="0">
              <a:latin typeface="+mn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1458F32-D277-459C-885F-F8CEAE5EECE0}"/>
              </a:ext>
            </a:extLst>
          </p:cNvPr>
          <p:cNvSpPr txBox="1"/>
          <p:nvPr userDrawn="1"/>
        </p:nvSpPr>
        <p:spPr>
          <a:xfrm>
            <a:off x="3864728" y="5528835"/>
            <a:ext cx="334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Текст</a:t>
            </a:r>
          </a:p>
          <a:p>
            <a:endParaRPr lang="ru-RU" sz="1600" b="1" dirty="0"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54E865C-1377-4D0C-9EE5-9EF2745E5161}"/>
              </a:ext>
            </a:extLst>
          </p:cNvPr>
          <p:cNvSpPr/>
          <p:nvPr userDrawn="1"/>
        </p:nvSpPr>
        <p:spPr>
          <a:xfrm>
            <a:off x="8429625" y="478684"/>
            <a:ext cx="3209925" cy="2159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B1253CB-C569-429C-88CE-982E9DA23D6C}"/>
              </a:ext>
            </a:extLst>
          </p:cNvPr>
          <p:cNvSpPr/>
          <p:nvPr userDrawn="1"/>
        </p:nvSpPr>
        <p:spPr>
          <a:xfrm>
            <a:off x="8429625" y="3054109"/>
            <a:ext cx="3209925" cy="2159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749C5A4-F2DF-4918-9F7F-DE72F56800FF}"/>
              </a:ext>
            </a:extLst>
          </p:cNvPr>
          <p:cNvSpPr txBox="1"/>
          <p:nvPr userDrawn="1"/>
        </p:nvSpPr>
        <p:spPr>
          <a:xfrm>
            <a:off x="9314349" y="1351762"/>
            <a:ext cx="1648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Изображение</a:t>
            </a:r>
          </a:p>
          <a:p>
            <a:endParaRPr lang="ru-RU" sz="1600" b="1" dirty="0">
              <a:latin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B45ABCE-9CA9-4B6A-B7DA-A180B8754854}"/>
              </a:ext>
            </a:extLst>
          </p:cNvPr>
          <p:cNvSpPr txBox="1"/>
          <p:nvPr userDrawn="1"/>
        </p:nvSpPr>
        <p:spPr>
          <a:xfrm>
            <a:off x="9314349" y="3827131"/>
            <a:ext cx="1648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Изображение</a:t>
            </a:r>
          </a:p>
          <a:p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73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C265B9A-9B07-40C8-BAF2-993C5C6FF97A}"/>
              </a:ext>
            </a:extLst>
          </p:cNvPr>
          <p:cNvSpPr/>
          <p:nvPr userDrawn="1"/>
        </p:nvSpPr>
        <p:spPr>
          <a:xfrm>
            <a:off x="6972300" y="4726891"/>
            <a:ext cx="5229225" cy="801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0906CC-7295-4F5F-9E81-8BCF22679E45}"/>
              </a:ext>
            </a:extLst>
          </p:cNvPr>
          <p:cNvSpPr/>
          <p:nvPr userDrawn="1"/>
        </p:nvSpPr>
        <p:spPr>
          <a:xfrm>
            <a:off x="84000" y="63000"/>
            <a:ext cx="12024000" cy="6732000"/>
          </a:xfrm>
          <a:prstGeom prst="rect">
            <a:avLst/>
          </a:prstGeom>
          <a:noFill/>
          <a:ln>
            <a:solidFill>
              <a:srgbClr val="009A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69F7CE1-85C7-4121-AF75-D6E2E02C6C58}"/>
              </a:ext>
            </a:extLst>
          </p:cNvPr>
          <p:cNvSpPr/>
          <p:nvPr userDrawn="1"/>
        </p:nvSpPr>
        <p:spPr>
          <a:xfrm>
            <a:off x="11934825" y="224293"/>
            <a:ext cx="266700" cy="7482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1B2398-3261-48EA-B0AA-C2C8678FA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9412" b="41623"/>
          <a:stretch/>
        </p:blipFill>
        <p:spPr>
          <a:xfrm>
            <a:off x="9641025" y="5623121"/>
            <a:ext cx="2466975" cy="91931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43CE60-708E-4635-9B1C-BCE7632E0789}"/>
              </a:ext>
            </a:extLst>
          </p:cNvPr>
          <p:cNvSpPr txBox="1"/>
          <p:nvPr userDrawn="1"/>
        </p:nvSpPr>
        <p:spPr>
          <a:xfrm>
            <a:off x="380999" y="306039"/>
            <a:ext cx="280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+mj-lt"/>
              </a:rPr>
              <a:t>ЗАГОЛОВОК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D47B2CDA-ABFD-4D57-9177-2252CF6C6DF8}"/>
              </a:ext>
            </a:extLst>
          </p:cNvPr>
          <p:cNvGrpSpPr/>
          <p:nvPr userDrawn="1"/>
        </p:nvGrpSpPr>
        <p:grpSpPr>
          <a:xfrm>
            <a:off x="194021" y="1327160"/>
            <a:ext cx="3409950" cy="532471"/>
            <a:chOff x="7759567" y="1197854"/>
            <a:chExt cx="3409950" cy="53247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0257CB3B-5A74-49C9-8983-732115D632AB}"/>
                </a:ext>
              </a:extLst>
            </p:cNvPr>
            <p:cNvSpPr/>
            <p:nvPr userDrawn="1"/>
          </p:nvSpPr>
          <p:spPr>
            <a:xfrm flipH="1">
              <a:off x="7759567" y="1197854"/>
              <a:ext cx="3409950" cy="532471"/>
            </a:xfrm>
            <a:prstGeom prst="rect">
              <a:avLst/>
            </a:prstGeom>
            <a:solidFill>
              <a:srgbClr val="009A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C972FB5-5A8D-4405-BB74-8109F3D8B505}"/>
                </a:ext>
              </a:extLst>
            </p:cNvPr>
            <p:cNvSpPr txBox="1"/>
            <p:nvPr userDrawn="1"/>
          </p:nvSpPr>
          <p:spPr>
            <a:xfrm>
              <a:off x="8005323" y="1281477"/>
              <a:ext cx="230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>
                  <a:latin typeface="+mn-lt"/>
                </a:rPr>
                <a:t>Текст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0BE30996-BF5B-44ED-92C4-03889D68A9D7}"/>
              </a:ext>
            </a:extLst>
          </p:cNvPr>
          <p:cNvGrpSpPr/>
          <p:nvPr userDrawn="1"/>
        </p:nvGrpSpPr>
        <p:grpSpPr>
          <a:xfrm>
            <a:off x="6379665" y="1357537"/>
            <a:ext cx="3409950" cy="532471"/>
            <a:chOff x="7759567" y="1197854"/>
            <a:chExt cx="3409950" cy="532471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8FFC0FA5-DEE3-46CD-A27C-A6351B59AFFD}"/>
                </a:ext>
              </a:extLst>
            </p:cNvPr>
            <p:cNvSpPr/>
            <p:nvPr userDrawn="1"/>
          </p:nvSpPr>
          <p:spPr>
            <a:xfrm flipH="1">
              <a:off x="7759567" y="1197854"/>
              <a:ext cx="3409950" cy="532471"/>
            </a:xfrm>
            <a:prstGeom prst="rect">
              <a:avLst/>
            </a:prstGeom>
            <a:solidFill>
              <a:srgbClr val="009A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AC71F61-3428-4CBA-A8D3-5D698CF6544C}"/>
                </a:ext>
              </a:extLst>
            </p:cNvPr>
            <p:cNvSpPr txBox="1"/>
            <p:nvPr userDrawn="1"/>
          </p:nvSpPr>
          <p:spPr>
            <a:xfrm>
              <a:off x="8005323" y="1281477"/>
              <a:ext cx="230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>
                  <a:latin typeface="+mn-lt"/>
                </a:rPr>
                <a:t>Текст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1458F32-D277-459C-885F-F8CEAE5EECE0}"/>
              </a:ext>
            </a:extLst>
          </p:cNvPr>
          <p:cNvSpPr txBox="1"/>
          <p:nvPr userDrawn="1"/>
        </p:nvSpPr>
        <p:spPr>
          <a:xfrm>
            <a:off x="439777" y="2003589"/>
            <a:ext cx="334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Текст</a:t>
            </a:r>
          </a:p>
          <a:p>
            <a:endParaRPr lang="ru-RU" sz="1600" b="1" dirty="0">
              <a:latin typeface="+mn-lt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EB8F0FA5-4254-4C21-8528-6DAE65CBB30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08431286"/>
              </p:ext>
            </p:extLst>
          </p:nvPr>
        </p:nvGraphicFramePr>
        <p:xfrm>
          <a:off x="194021" y="2390289"/>
          <a:ext cx="4499896" cy="435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26A4DBB-C23C-4751-9463-93F4E662FE2D}"/>
              </a:ext>
            </a:extLst>
          </p:cNvPr>
          <p:cNvSpPr txBox="1"/>
          <p:nvPr userDrawn="1"/>
        </p:nvSpPr>
        <p:spPr>
          <a:xfrm>
            <a:off x="6625421" y="2003589"/>
            <a:ext cx="334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Текст</a:t>
            </a:r>
          </a:p>
          <a:p>
            <a:endParaRPr lang="ru-RU" sz="1600" b="1" dirty="0">
              <a:latin typeface="+mn-lt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2120E25B-D602-4807-A461-BED37EC6265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53323844"/>
              </p:ext>
            </p:extLst>
          </p:nvPr>
        </p:nvGraphicFramePr>
        <p:xfrm>
          <a:off x="6096000" y="2410087"/>
          <a:ext cx="4138366" cy="371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996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0257CB3B-5A74-49C9-8983-732115D632AB}"/>
              </a:ext>
            </a:extLst>
          </p:cNvPr>
          <p:cNvSpPr/>
          <p:nvPr userDrawn="1"/>
        </p:nvSpPr>
        <p:spPr>
          <a:xfrm flipH="1">
            <a:off x="76196" y="224294"/>
            <a:ext cx="11639551" cy="748268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C265B9A-9B07-40C8-BAF2-993C5C6FF97A}"/>
              </a:ext>
            </a:extLst>
          </p:cNvPr>
          <p:cNvSpPr/>
          <p:nvPr userDrawn="1"/>
        </p:nvSpPr>
        <p:spPr>
          <a:xfrm>
            <a:off x="6972300" y="4726891"/>
            <a:ext cx="5229225" cy="801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0906CC-7295-4F5F-9E81-8BCF22679E45}"/>
              </a:ext>
            </a:extLst>
          </p:cNvPr>
          <p:cNvSpPr/>
          <p:nvPr userDrawn="1"/>
        </p:nvSpPr>
        <p:spPr>
          <a:xfrm>
            <a:off x="84000" y="63000"/>
            <a:ext cx="12024000" cy="6732000"/>
          </a:xfrm>
          <a:prstGeom prst="rect">
            <a:avLst/>
          </a:prstGeom>
          <a:noFill/>
          <a:ln>
            <a:solidFill>
              <a:srgbClr val="009A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69F7CE1-85C7-4121-AF75-D6E2E02C6C58}"/>
              </a:ext>
            </a:extLst>
          </p:cNvPr>
          <p:cNvSpPr/>
          <p:nvPr userDrawn="1"/>
        </p:nvSpPr>
        <p:spPr>
          <a:xfrm>
            <a:off x="11934825" y="224293"/>
            <a:ext cx="266700" cy="7482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1B2398-3261-48EA-B0AA-C2C8678FA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9412" b="41623"/>
          <a:stretch/>
        </p:blipFill>
        <p:spPr>
          <a:xfrm>
            <a:off x="9641025" y="5623121"/>
            <a:ext cx="2466975" cy="91931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43CE60-708E-4635-9B1C-BCE7632E0789}"/>
              </a:ext>
            </a:extLst>
          </p:cNvPr>
          <p:cNvSpPr txBox="1"/>
          <p:nvPr userDrawn="1"/>
        </p:nvSpPr>
        <p:spPr>
          <a:xfrm>
            <a:off x="380999" y="306039"/>
            <a:ext cx="280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+mj-lt"/>
              </a:rPr>
              <a:t>ЗАГОЛОВОК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1458F32-D277-459C-885F-F8CEAE5EECE0}"/>
              </a:ext>
            </a:extLst>
          </p:cNvPr>
          <p:cNvSpPr txBox="1"/>
          <p:nvPr userDrawn="1"/>
        </p:nvSpPr>
        <p:spPr>
          <a:xfrm>
            <a:off x="439777" y="2003589"/>
            <a:ext cx="334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Текст</a:t>
            </a:r>
          </a:p>
          <a:p>
            <a:endParaRPr lang="ru-RU" sz="1600" b="1" dirty="0">
              <a:latin typeface="+mn-lt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4FEEE2FF-C5C2-4C39-BE86-41156E27B24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866313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136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52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57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11" Type="http://schemas.openxmlformats.org/officeDocument/2006/relationships/diagramLayout" Target="../diagrams/layout3.xml"/><Relationship Id="rId5" Type="http://schemas.openxmlformats.org/officeDocument/2006/relationships/image" Target="../media/image15.jpeg"/><Relationship Id="rId10" Type="http://schemas.openxmlformats.org/officeDocument/2006/relationships/diagramData" Target="../diagrams/data3.xml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vk.com/ano_center_detvora" TargetMode="External"/><Relationship Id="rId5" Type="http://schemas.openxmlformats.org/officeDocument/2006/relationships/hyperlink" Target="https://detvora-ko.ru/" TargetMode="Externa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AAC12AF-4B13-4BC4-831F-63CC590BD77B}"/>
              </a:ext>
            </a:extLst>
          </p:cNvPr>
          <p:cNvCxnSpPr>
            <a:cxnSpLocks/>
          </p:cNvCxnSpPr>
          <p:nvPr/>
        </p:nvCxnSpPr>
        <p:spPr>
          <a:xfrm>
            <a:off x="544857" y="6545942"/>
            <a:ext cx="11327829" cy="1451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68738" y="4209143"/>
            <a:ext cx="0" cy="1515340"/>
          </a:xfrm>
          <a:prstGeom prst="line">
            <a:avLst/>
          </a:prstGeom>
          <a:ln w="12700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F87EA8-B70F-4743-92BA-C04BCDA99210}"/>
              </a:ext>
            </a:extLst>
          </p:cNvPr>
          <p:cNvSpPr txBox="1"/>
          <p:nvPr/>
        </p:nvSpPr>
        <p:spPr>
          <a:xfrm>
            <a:off x="8882743" y="6176610"/>
            <a:ext cx="298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КЕМЕРОВО. КУЗБАСС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1160" y="2002971"/>
            <a:ext cx="11441526" cy="1727202"/>
          </a:xfrm>
          <a:prstGeom prst="rect">
            <a:avLst/>
          </a:prstGeom>
          <a:solidFill>
            <a:srgbClr val="9999FF"/>
          </a:solidFill>
          <a:ln w="31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050" b="1" dirty="0" smtClean="0">
              <a:solidFill>
                <a:srgbClr val="FFFFFF"/>
              </a:solidFill>
              <a:latin typeface="FreeSetWebLight"/>
            </a:endParaRP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III </a:t>
            </a:r>
            <a:r>
              <a:rPr lang="ru-RU" sz="2400" dirty="0" smtClean="0">
                <a:solidFill>
                  <a:srgbClr val="FFFFFF"/>
                </a:solidFill>
              </a:rPr>
              <a:t>Всероссийский конкурсный отбор </a:t>
            </a:r>
            <a:r>
              <a:rPr lang="ru-RU" sz="2400" dirty="0" smtClean="0">
                <a:solidFill>
                  <a:srgbClr val="FFFFFF"/>
                </a:solidFill>
              </a:rPr>
              <a:t>«Женщины </a:t>
            </a:r>
            <a:r>
              <a:rPr lang="ru-RU" sz="2400" dirty="0">
                <a:solidFill>
                  <a:srgbClr val="FFFFFF"/>
                </a:solidFill>
              </a:rPr>
              <a:t>за здоровое </a:t>
            </a:r>
            <a:r>
              <a:rPr lang="ru-RU" sz="2400" dirty="0" smtClean="0">
                <a:solidFill>
                  <a:srgbClr val="FFFFFF"/>
                </a:solidFill>
              </a:rPr>
              <a:t>общество»</a:t>
            </a:r>
          </a:p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Номинация: </a:t>
            </a:r>
            <a:r>
              <a:rPr lang="ru-RU" sz="2400" dirty="0">
                <a:solidFill>
                  <a:srgbClr val="FFFFFF"/>
                </a:solidFill>
              </a:rPr>
              <a:t>Здоровый образ </a:t>
            </a:r>
            <a:r>
              <a:rPr lang="ru-RU" sz="2400" dirty="0" smtClean="0">
                <a:solidFill>
                  <a:srgbClr val="FFFFFF"/>
                </a:solidFill>
              </a:rPr>
              <a:t>жизни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ПРОЕКТ «ПОТОЛКУЕМ»</a:t>
            </a:r>
          </a:p>
          <a:p>
            <a:pPr algn="ctr"/>
            <a:endParaRPr lang="ru-RU" sz="18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0858" y="286108"/>
            <a:ext cx="9280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АВТОНОМНАЯ </a:t>
            </a:r>
            <a:r>
              <a:rPr lang="ru-RU" b="1" dirty="0" smtClean="0">
                <a:solidFill>
                  <a:schemeClr val="bg1"/>
                </a:solidFill>
              </a:rPr>
              <a:t>НЕКОММЕРЧЕКАЯ </a:t>
            </a:r>
            <a:r>
              <a:rPr lang="ru-RU" b="1" dirty="0" smtClean="0">
                <a:solidFill>
                  <a:schemeClr val="bg1"/>
                </a:solidFill>
              </a:rPr>
              <a:t>ОРГАНИЗАЦИЯ 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«ЦЕНТР </a:t>
            </a:r>
            <a:r>
              <a:rPr lang="ru-RU" b="1" dirty="0" smtClean="0">
                <a:solidFill>
                  <a:schemeClr val="bg1"/>
                </a:solidFill>
              </a:rPr>
              <a:t>ПОДДЕРЖКИ </a:t>
            </a:r>
            <a:r>
              <a:rPr lang="ru-RU" b="1" dirty="0" smtClean="0">
                <a:solidFill>
                  <a:schemeClr val="bg1"/>
                </a:solidFill>
              </a:rPr>
              <a:t>НЕСОВЕРШЕННОЛЕТНИХ В ТРУДНОЙ ЖИЗНЕННОЙ СИТУАЦИИ  «ДЕТВОРА» (ДЕТСТВО, ТВОРЧЕСТВО, РАДОСТЬ)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F87EA8-B70F-4743-92BA-C04BCDA99210}"/>
              </a:ext>
            </a:extLst>
          </p:cNvPr>
          <p:cNvSpPr txBox="1"/>
          <p:nvPr/>
        </p:nvSpPr>
        <p:spPr>
          <a:xfrm>
            <a:off x="6983618" y="4344796"/>
            <a:ext cx="471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chemeClr val="bg2"/>
                </a:solidFill>
                <a:latin typeface="+mj-lt"/>
              </a:rPr>
              <a:t>Никитина</a:t>
            </a: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bg2"/>
                </a:solidFill>
                <a:latin typeface="+mj-lt"/>
              </a:rPr>
              <a:t>Елена Александровна,</a:t>
            </a:r>
            <a:endParaRPr lang="ru-RU" sz="1600" b="1" kern="0" dirty="0">
              <a:solidFill>
                <a:schemeClr val="bg2"/>
              </a:solidFill>
              <a:latin typeface="+mj-lt"/>
            </a:endParaRPr>
          </a:p>
          <a:p>
            <a:pPr algn="ctr">
              <a:defRPr/>
            </a:pPr>
            <a:r>
              <a:rPr lang="ru-RU" sz="1600" kern="0" dirty="0" smtClean="0">
                <a:solidFill>
                  <a:schemeClr val="bg2"/>
                </a:solidFill>
                <a:latin typeface="+mj-lt"/>
              </a:rPr>
              <a:t>Исполнительный  директор,</a:t>
            </a:r>
          </a:p>
          <a:p>
            <a:pPr algn="ctr">
              <a:defRPr/>
            </a:pPr>
            <a:r>
              <a:rPr lang="ru-RU" sz="1600" kern="0" dirty="0" smtClean="0">
                <a:solidFill>
                  <a:schemeClr val="bg2"/>
                </a:solidFill>
                <a:latin typeface="+mj-lt"/>
              </a:rPr>
              <a:t>руководитель проекта</a:t>
            </a:r>
            <a:endParaRPr lang="ru-RU" sz="1600" kern="0" dirty="0">
              <a:solidFill>
                <a:schemeClr val="bg2"/>
              </a:solidFill>
              <a:latin typeface="+mj-lt"/>
            </a:endParaRPr>
          </a:p>
          <a:p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 descr="C:\Users\КС\Desktop\АНО Детвора\Логотип Детвора сжат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9" y="286108"/>
            <a:ext cx="2921639" cy="14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womenforhealth.ru/images/women_logo-up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КС\Desktop\АНО Детвора\2023 ФПГ 2-23  проект Потолкуем 2023\1Итоговый отчет проекта Потолкуем 2023\логотип Потолкуе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17" y="3883320"/>
            <a:ext cx="2454874" cy="26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B5FA95-190D-4198-A18B-5E115C0C112F}"/>
              </a:ext>
            </a:extLst>
          </p:cNvPr>
          <p:cNvSpPr/>
          <p:nvPr/>
        </p:nvSpPr>
        <p:spPr>
          <a:xfrm>
            <a:off x="-200501" y="16711"/>
            <a:ext cx="4048126" cy="6858000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0548970"/>
              </p:ext>
            </p:extLst>
          </p:nvPr>
        </p:nvGraphicFramePr>
        <p:xfrm>
          <a:off x="4533860" y="518119"/>
          <a:ext cx="7212545" cy="452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1D49AC-B401-4284-9555-852BE26AE085}"/>
              </a:ext>
            </a:extLst>
          </p:cNvPr>
          <p:cNvSpPr txBox="1"/>
          <p:nvPr/>
        </p:nvSpPr>
        <p:spPr>
          <a:xfrm>
            <a:off x="575212" y="3445711"/>
            <a:ext cx="23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n-lt"/>
              </a:rPr>
              <a:t>Текст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4476FC7-3149-42D5-8A3B-76977CFC0512}"/>
              </a:ext>
            </a:extLst>
          </p:cNvPr>
          <p:cNvSpPr txBox="1"/>
          <p:nvPr/>
        </p:nvSpPr>
        <p:spPr>
          <a:xfrm>
            <a:off x="219054" y="1938615"/>
            <a:ext cx="362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bg2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/>
                </a:solidFill>
              </a:rPr>
              <a:t>ЦЕЛЕВЫЕ  ГРУППЫ 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F87EA8-B70F-4743-92BA-C04BCDA99210}"/>
              </a:ext>
            </a:extLst>
          </p:cNvPr>
          <p:cNvSpPr txBox="1"/>
          <p:nvPr/>
        </p:nvSpPr>
        <p:spPr>
          <a:xfrm>
            <a:off x="8756462" y="6202144"/>
            <a:ext cx="298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КЕМЕРОВО. КУЗБАСС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4AAC12AF-4B13-4BC4-831F-63CC590BD77B}"/>
              </a:ext>
            </a:extLst>
          </p:cNvPr>
          <p:cNvCxnSpPr>
            <a:cxnSpLocks/>
          </p:cNvCxnSpPr>
          <p:nvPr/>
        </p:nvCxnSpPr>
        <p:spPr>
          <a:xfrm flipV="1">
            <a:off x="4000501" y="6602254"/>
            <a:ext cx="7745904" cy="5244"/>
          </a:xfrm>
          <a:prstGeom prst="line">
            <a:avLst/>
          </a:prstGeom>
          <a:ln w="19050">
            <a:solidFill>
              <a:srgbClr val="00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 descr="_-YyccBA9J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9" y="4830572"/>
            <a:ext cx="27908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Елена\Desktop\АНО Детвора\2022 ФПГ проект ВЫБОР ЗА ТОБОЙ 2022\Отчет 1 этап апрель-июнь 2022 Форум-театр\Фото для отчета\СОШ 32 п.Пионер. После выступления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5"/>
          <a:stretch/>
        </p:blipFill>
        <p:spPr bwMode="auto">
          <a:xfrm>
            <a:off x="575213" y="2860100"/>
            <a:ext cx="2796638" cy="159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Елена\Desktop\АНО Детвора\2022 ФПГ проект ВЫБОР ЗА ТОБОЙ 2022\Отчет 1 этап апрель-июнь 2022 Форум-театр\Фото для отчета\Школа - интернат № 22, форум-спектакль 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4" y="270746"/>
            <a:ext cx="2968527" cy="166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B5FA95-190D-4198-A18B-5E115C0C112F}"/>
              </a:ext>
            </a:extLst>
          </p:cNvPr>
          <p:cNvSpPr/>
          <p:nvPr/>
        </p:nvSpPr>
        <p:spPr>
          <a:xfrm>
            <a:off x="-47625" y="0"/>
            <a:ext cx="4048126" cy="6858000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02A7437-C0A7-4D45-A813-89D58AAB1402}"/>
              </a:ext>
            </a:extLst>
          </p:cNvPr>
          <p:cNvSpPr/>
          <p:nvPr/>
        </p:nvSpPr>
        <p:spPr>
          <a:xfrm flipH="1">
            <a:off x="4238847" y="2870122"/>
            <a:ext cx="3409950" cy="1121807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051E044-327E-4E39-913D-5ED308BE0928}"/>
              </a:ext>
            </a:extLst>
          </p:cNvPr>
          <p:cNvSpPr/>
          <p:nvPr/>
        </p:nvSpPr>
        <p:spPr>
          <a:xfrm flipH="1">
            <a:off x="4238848" y="4119049"/>
            <a:ext cx="3409950" cy="1001646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11D5A6-3F6A-485E-9F61-674FEAFF04C0}"/>
              </a:ext>
            </a:extLst>
          </p:cNvPr>
          <p:cNvSpPr txBox="1"/>
          <p:nvPr/>
        </p:nvSpPr>
        <p:spPr>
          <a:xfrm>
            <a:off x="4283161" y="4153347"/>
            <a:ext cx="334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ГКУ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«СОЦИАЛЬНО-РЕАБИЛИТАЦИОННЫЙ ЦЕНТР ДЛЯ НЕСОВЕРШЕННОЛЕТНИХ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«МАЛЕНЬКИЙ ПРИНЦ</a:t>
            </a:r>
            <a:r>
              <a:rPr lang="ru-RU" sz="14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81CCCC-6DAB-4EA5-A62B-F43B1A1C6CD1}"/>
              </a:ext>
            </a:extLst>
          </p:cNvPr>
          <p:cNvSpPr txBox="1"/>
          <p:nvPr/>
        </p:nvSpPr>
        <p:spPr>
          <a:xfrm>
            <a:off x="4238847" y="3089805"/>
            <a:ext cx="334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АНО 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«ЦЕНТР ПОДДЕРЖКИ НЕСОВЕРШЕННОЛЕТНИХ В ТРУДНОЙ ЖИЗНЕННОЙ </a:t>
            </a:r>
            <a:r>
              <a:rPr lang="ru-RU" sz="1200" b="1" dirty="0" smtClean="0">
                <a:solidFill>
                  <a:schemeClr val="bg1"/>
                </a:solidFill>
              </a:rPr>
              <a:t>СИТУАЦИИ «</a:t>
            </a:r>
            <a:r>
              <a:rPr lang="ru-RU" sz="1200" b="1" dirty="0">
                <a:solidFill>
                  <a:schemeClr val="bg1"/>
                </a:solidFill>
              </a:rPr>
              <a:t>ДЕТВОРА»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2364DA-6079-475F-84C2-D8B28091629C}"/>
              </a:ext>
            </a:extLst>
          </p:cNvPr>
          <p:cNvSpPr txBox="1"/>
          <p:nvPr/>
        </p:nvSpPr>
        <p:spPr>
          <a:xfrm>
            <a:off x="249906" y="3896864"/>
            <a:ext cx="345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КОНСОЛИДИРОВАННЫЙ БЮДЖЕТ 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18" name="Picture 2" descr="C:\Users\Елена\Desktop\sticker-png-digital-marketing-workload-business-organization-advertising-medical-transcription-team-partnersh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74" y="4681890"/>
            <a:ext cx="2053327" cy="19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4476FC7-3149-42D5-8A3B-76977CFC0512}"/>
              </a:ext>
            </a:extLst>
          </p:cNvPr>
          <p:cNvSpPr txBox="1"/>
          <p:nvPr/>
        </p:nvSpPr>
        <p:spPr>
          <a:xfrm>
            <a:off x="219053" y="198384"/>
            <a:ext cx="3628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bg2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/>
                </a:solidFill>
              </a:rPr>
              <a:t>МЕЖВЕДОМСТВЕННОЕ  ВЗАИМОДЕЙСТВИЕ </a:t>
            </a:r>
            <a:r>
              <a:rPr lang="ru-RU" b="1" dirty="0" err="1" smtClean="0">
                <a:solidFill>
                  <a:schemeClr val="bg2"/>
                </a:solidFill>
              </a:rPr>
              <a:t>заимодействие</a:t>
            </a:r>
            <a:r>
              <a:rPr lang="ru-RU" b="1" dirty="0" smtClean="0">
                <a:solidFill>
                  <a:schemeClr val="bg2"/>
                </a:solidFill>
              </a:rPr>
              <a:t> 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F87EA8-B70F-4743-92BA-C04BCDA99210}"/>
              </a:ext>
            </a:extLst>
          </p:cNvPr>
          <p:cNvSpPr txBox="1"/>
          <p:nvPr/>
        </p:nvSpPr>
        <p:spPr>
          <a:xfrm>
            <a:off x="8756462" y="6202144"/>
            <a:ext cx="298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КЕМЕРОВО. КУЗБАСС</a:t>
            </a:r>
          </a:p>
        </p:txBody>
      </p:sp>
      <p:pic>
        <p:nvPicPr>
          <p:cNvPr id="27" name="Picture 2" descr="C:\Users\КС\Desktop\АНО Детвора\Логотип Детвора сжат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53" y="2880089"/>
            <a:ext cx="866902" cy="41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4AAC12AF-4B13-4BC4-831F-63CC590BD77B}"/>
              </a:ext>
            </a:extLst>
          </p:cNvPr>
          <p:cNvCxnSpPr>
            <a:cxnSpLocks/>
          </p:cNvCxnSpPr>
          <p:nvPr/>
        </p:nvCxnSpPr>
        <p:spPr>
          <a:xfrm flipV="1">
            <a:off x="4000501" y="6602254"/>
            <a:ext cx="7745904" cy="5244"/>
          </a:xfrm>
          <a:prstGeom prst="line">
            <a:avLst/>
          </a:prstGeom>
          <a:ln w="19050">
            <a:solidFill>
              <a:srgbClr val="00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C115138-5033-4782-B835-76992556DA9D}"/>
              </a:ext>
            </a:extLst>
          </p:cNvPr>
          <p:cNvSpPr/>
          <p:nvPr/>
        </p:nvSpPr>
        <p:spPr>
          <a:xfrm flipH="1">
            <a:off x="7628796" y="2880089"/>
            <a:ext cx="187189" cy="11118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C115138-5033-4782-B835-76992556DA9D}"/>
              </a:ext>
            </a:extLst>
          </p:cNvPr>
          <p:cNvSpPr/>
          <p:nvPr/>
        </p:nvSpPr>
        <p:spPr>
          <a:xfrm flipH="1">
            <a:off x="11564044" y="2880089"/>
            <a:ext cx="182360" cy="11118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EXQSTVZdM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3" y="1166903"/>
            <a:ext cx="2022168" cy="25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051E044-327E-4E39-913D-5ED308BE0928}"/>
              </a:ext>
            </a:extLst>
          </p:cNvPr>
          <p:cNvSpPr/>
          <p:nvPr/>
        </p:nvSpPr>
        <p:spPr>
          <a:xfrm flipH="1">
            <a:off x="8250361" y="4104177"/>
            <a:ext cx="3364005" cy="1016517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3051E044-327E-4E39-913D-5ED308BE0928}"/>
              </a:ext>
            </a:extLst>
          </p:cNvPr>
          <p:cNvSpPr/>
          <p:nvPr/>
        </p:nvSpPr>
        <p:spPr>
          <a:xfrm flipH="1">
            <a:off x="8197051" y="2880088"/>
            <a:ext cx="3389843" cy="1111839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УПРАВЛЕНИЕ ПО  КОНТРОЛЮ ЗА ОБОРОТОМ НАРКОТИКОВ</a:t>
            </a:r>
          </a:p>
          <a:p>
            <a:pPr algn="ctr"/>
            <a:r>
              <a:rPr lang="ru-RU" sz="1200" b="1" dirty="0" smtClean="0"/>
              <a:t> ГУ </a:t>
            </a:r>
            <a:r>
              <a:rPr lang="ru-RU" sz="1200" b="1" dirty="0"/>
              <a:t>МВД </a:t>
            </a:r>
            <a:r>
              <a:rPr lang="ru-RU" sz="1200" b="1" dirty="0" smtClean="0"/>
              <a:t>РОССИИ ПО  КЕМЕРОВСКОЙ ОБЛАСТИ</a:t>
            </a:r>
            <a:endParaRPr lang="ru-RU" sz="12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051E044-327E-4E39-913D-5ED308BE0928}"/>
              </a:ext>
            </a:extLst>
          </p:cNvPr>
          <p:cNvSpPr/>
          <p:nvPr/>
        </p:nvSpPr>
        <p:spPr>
          <a:xfrm flipH="1">
            <a:off x="8268827" y="5295397"/>
            <a:ext cx="3409950" cy="870472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5124" name="Picture 4" descr="https://avatars.mds.yandex.net/i?id=ae943ba4d9c397a045be9c13d071c8cf5d130952-12714643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193" y="3624751"/>
            <a:ext cx="252701" cy="3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42.userapi.com/impg/IPjd_WbTSUN69zyT3Z3iUkXtk_O8J4n8iJYrnw/LlBDQupSmxc.jpg?size=1280x1085&amp;quality=95&amp;sign=c8d3a3327383b3d0a3e9cacfddf5ee9c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9" t="17955" r="32883" b="43681"/>
          <a:stretch/>
        </p:blipFill>
        <p:spPr bwMode="auto">
          <a:xfrm>
            <a:off x="11069194" y="4780264"/>
            <a:ext cx="541989" cy="33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C115138-5033-4782-B835-76992556DA9D}"/>
              </a:ext>
            </a:extLst>
          </p:cNvPr>
          <p:cNvSpPr/>
          <p:nvPr/>
        </p:nvSpPr>
        <p:spPr>
          <a:xfrm flipH="1">
            <a:off x="11588401" y="4104178"/>
            <a:ext cx="170130" cy="10165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C115138-5033-4782-B835-76992556DA9D}"/>
              </a:ext>
            </a:extLst>
          </p:cNvPr>
          <p:cNvSpPr/>
          <p:nvPr/>
        </p:nvSpPr>
        <p:spPr>
          <a:xfrm flipH="1">
            <a:off x="7641583" y="4119049"/>
            <a:ext cx="174401" cy="10016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C115138-5033-4782-B835-76992556DA9D}"/>
              </a:ext>
            </a:extLst>
          </p:cNvPr>
          <p:cNvSpPr/>
          <p:nvPr/>
        </p:nvSpPr>
        <p:spPr>
          <a:xfrm>
            <a:off x="11599021" y="5293671"/>
            <a:ext cx="159511" cy="8804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https://static.mvd.ru/upload/site45/llll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742" y="5828037"/>
            <a:ext cx="264999" cy="3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051E044-327E-4E39-913D-5ED308BE0928}"/>
              </a:ext>
            </a:extLst>
          </p:cNvPr>
          <p:cNvSpPr/>
          <p:nvPr/>
        </p:nvSpPr>
        <p:spPr>
          <a:xfrm flipH="1">
            <a:off x="4294448" y="5293671"/>
            <a:ext cx="3354349" cy="894362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111D5A6-3F6A-485E-9F61-674FEAFF04C0}"/>
              </a:ext>
            </a:extLst>
          </p:cNvPr>
          <p:cNvSpPr txBox="1"/>
          <p:nvPr/>
        </p:nvSpPr>
        <p:spPr>
          <a:xfrm>
            <a:off x="4355238" y="5389329"/>
            <a:ext cx="334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2"/>
                </a:solidFill>
              </a:rPr>
              <a:t>МИНИСТЕРСТВО </a:t>
            </a:r>
          </a:p>
          <a:p>
            <a:pPr lvl="0" algn="ctr"/>
            <a:r>
              <a:rPr lang="ru-RU" sz="1200" b="1" dirty="0" smtClean="0">
                <a:solidFill>
                  <a:schemeClr val="bg2"/>
                </a:solidFill>
              </a:rPr>
              <a:t>СОЦИАЛЬНОЙ ЗАЩИТЫ НАСЕЛЕНИЯ КУЗБАССА</a:t>
            </a:r>
            <a:endParaRPr lang="ru-RU" sz="1200" b="1" dirty="0">
              <a:solidFill>
                <a:schemeClr val="bg2"/>
              </a:solidFill>
            </a:endParaRPr>
          </a:p>
        </p:txBody>
      </p:sp>
      <p:pic>
        <p:nvPicPr>
          <p:cNvPr id="37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12238" r="9445" b="10213"/>
          <a:stretch>
            <a:fillRect/>
          </a:stretch>
        </p:blipFill>
        <p:spPr bwMode="auto">
          <a:xfrm>
            <a:off x="7170604" y="5822898"/>
            <a:ext cx="447314" cy="36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C115138-5033-4782-B835-76992556DA9D}"/>
              </a:ext>
            </a:extLst>
          </p:cNvPr>
          <p:cNvSpPr/>
          <p:nvPr/>
        </p:nvSpPr>
        <p:spPr>
          <a:xfrm flipH="1">
            <a:off x="7628797" y="5293671"/>
            <a:ext cx="187188" cy="894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55" y="4704798"/>
            <a:ext cx="617142" cy="48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111D5A6-3F6A-485E-9F61-674FEAFF04C0}"/>
              </a:ext>
            </a:extLst>
          </p:cNvPr>
          <p:cNvSpPr txBox="1"/>
          <p:nvPr/>
        </p:nvSpPr>
        <p:spPr>
          <a:xfrm>
            <a:off x="8222744" y="5362853"/>
            <a:ext cx="334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ОПДН  ОТДЕЛА ПОЛИЦИИ «ЛЕНИНСКИЙ»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УПРАВЛЕНИЯ МВД РОССИИ ПО ГОРОДУ КЕМЕРОВО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111D5A6-3F6A-485E-9F61-674FEAFF04C0}"/>
              </a:ext>
            </a:extLst>
          </p:cNvPr>
          <p:cNvSpPr txBox="1"/>
          <p:nvPr/>
        </p:nvSpPr>
        <p:spPr>
          <a:xfrm>
            <a:off x="8418808" y="4199563"/>
            <a:ext cx="323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ГБУЗ «КЕМЕРОВСКИЙ  КЛИНИЧЕСКИЙ  НАРКОЛОГИЧЕСКИЙ ДИСПАНСЕР ИМЕНИ ПРОФЕССОРА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 Н.П. КОКОРИНОЙ»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832294367"/>
              </p:ext>
            </p:extLst>
          </p:nvPr>
        </p:nvGraphicFramePr>
        <p:xfrm>
          <a:off x="4207968" y="377370"/>
          <a:ext cx="7845574" cy="220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254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F980C43-A393-43FA-84C3-7DDF0789B660}"/>
              </a:ext>
            </a:extLst>
          </p:cNvPr>
          <p:cNvSpPr/>
          <p:nvPr/>
        </p:nvSpPr>
        <p:spPr>
          <a:xfrm>
            <a:off x="3991430" y="-1"/>
            <a:ext cx="4010742" cy="685800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C38B4-FEDB-4EEB-B37B-D44071CD04F3}"/>
              </a:ext>
            </a:extLst>
          </p:cNvPr>
          <p:cNvSpPr/>
          <p:nvPr/>
        </p:nvSpPr>
        <p:spPr>
          <a:xfrm flipH="1">
            <a:off x="4394659" y="1389731"/>
            <a:ext cx="3042665" cy="817797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Проект «Потолкуем»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4973C1-572B-4EFF-AEE2-8317A171536A}"/>
              </a:ext>
            </a:extLst>
          </p:cNvPr>
          <p:cNvSpPr txBox="1"/>
          <p:nvPr/>
        </p:nvSpPr>
        <p:spPr>
          <a:xfrm>
            <a:off x="3991429" y="2300699"/>
            <a:ext cx="382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Срок реализации</a:t>
            </a:r>
            <a:r>
              <a:rPr lang="ru-RU" altLang="ru-RU" sz="1400" b="1" dirty="0" smtClean="0"/>
              <a:t>:  01.04. 2023- 30.11.2023</a:t>
            </a:r>
            <a:endParaRPr lang="ru-RU" sz="14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DB9C902-E17D-4FBC-BCB7-B35669597BB2}"/>
              </a:ext>
            </a:extLst>
          </p:cNvPr>
          <p:cNvSpPr/>
          <p:nvPr/>
        </p:nvSpPr>
        <p:spPr>
          <a:xfrm flipH="1">
            <a:off x="96470" y="2086073"/>
            <a:ext cx="3659207" cy="1161704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Профилактическая </a:t>
            </a:r>
            <a:r>
              <a:rPr lang="ru-RU" sz="1400" dirty="0" err="1"/>
              <a:t>квест</a:t>
            </a:r>
            <a:r>
              <a:rPr lang="ru-RU" sz="1400" dirty="0"/>
              <a:t>-игра  “</a:t>
            </a:r>
            <a:r>
              <a:rPr lang="ru-RU" sz="1400" dirty="0" err="1"/>
              <a:t>НезависиМЫ</a:t>
            </a:r>
            <a:r>
              <a:rPr lang="ru-RU" sz="1400" dirty="0"/>
              <a:t>” </a:t>
            </a:r>
            <a:endParaRPr lang="ru-RU" sz="1400" dirty="0" smtClean="0"/>
          </a:p>
          <a:p>
            <a:pPr algn="ctr"/>
            <a:r>
              <a:rPr lang="ru-RU" sz="1400" dirty="0" smtClean="0"/>
              <a:t>по </a:t>
            </a:r>
            <a:r>
              <a:rPr lang="ru-RU" sz="1400" dirty="0"/>
              <a:t>профилактике употребления наркотических\психотропных веществ и других девиаций  среди подростков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DB9C902-E17D-4FBC-BCB7-B35669597BB2}"/>
              </a:ext>
            </a:extLst>
          </p:cNvPr>
          <p:cNvSpPr/>
          <p:nvPr/>
        </p:nvSpPr>
        <p:spPr>
          <a:xfrm flipH="1">
            <a:off x="105488" y="5882483"/>
            <a:ext cx="3659207" cy="649810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Интерактивный форум-театр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Твой выбор»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F87EA8-B70F-4743-92BA-C04BCDA99210}"/>
              </a:ext>
            </a:extLst>
          </p:cNvPr>
          <p:cNvSpPr txBox="1"/>
          <p:nvPr/>
        </p:nvSpPr>
        <p:spPr>
          <a:xfrm>
            <a:off x="8766628" y="6207388"/>
            <a:ext cx="298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КЕМЕРОВО. КУЗБАСС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4AAC12AF-4B13-4BC4-831F-63CC590BD77B}"/>
              </a:ext>
            </a:extLst>
          </p:cNvPr>
          <p:cNvCxnSpPr>
            <a:cxnSpLocks/>
          </p:cNvCxnSpPr>
          <p:nvPr/>
        </p:nvCxnSpPr>
        <p:spPr>
          <a:xfrm>
            <a:off x="8002171" y="6604552"/>
            <a:ext cx="382697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628" y="3559468"/>
            <a:ext cx="2478994" cy="1342926"/>
          </a:xfrm>
          <a:prstGeom prst="rect">
            <a:avLst/>
          </a:prstGeom>
          <a:noFill/>
        </p:spPr>
      </p:pic>
      <p:pic>
        <p:nvPicPr>
          <p:cNvPr id="26" name="Рисунок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39" y="214322"/>
            <a:ext cx="1234763" cy="1324191"/>
          </a:xfrm>
          <a:prstGeom prst="rect">
            <a:avLst/>
          </a:prstGeom>
          <a:noFill/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DB9C902-E17D-4FBC-BCB7-B35669597BB2}"/>
              </a:ext>
            </a:extLst>
          </p:cNvPr>
          <p:cNvSpPr/>
          <p:nvPr/>
        </p:nvSpPr>
        <p:spPr>
          <a:xfrm flipH="1">
            <a:off x="105489" y="3428999"/>
            <a:ext cx="3659207" cy="1221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Межведомственная профилактическая онлайн-конференция для подростков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101 вопрос к взрослым по ПАВ и ЗОЖ»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DB9C902-E17D-4FBC-BCB7-B35669597BB2}"/>
              </a:ext>
            </a:extLst>
          </p:cNvPr>
          <p:cNvSpPr/>
          <p:nvPr/>
        </p:nvSpPr>
        <p:spPr>
          <a:xfrm flipH="1">
            <a:off x="96471" y="338171"/>
            <a:ext cx="3668225" cy="1592229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Областной открытый </a:t>
            </a:r>
            <a:r>
              <a:rPr lang="ru-RU" sz="1400" dirty="0" err="1"/>
              <a:t>челлендж</a:t>
            </a:r>
            <a:r>
              <a:rPr lang="ru-RU" sz="1400" dirty="0"/>
              <a:t>-конкурс на лучшее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Уличное профилактическое мероприятие, направленное на пропаганду здорового образа жизни»  </a:t>
            </a:r>
            <a:endParaRPr lang="ru-RU" sz="1400" dirty="0" smtClean="0"/>
          </a:p>
          <a:p>
            <a:pPr algn="ctr"/>
            <a:r>
              <a:rPr lang="ru-RU" sz="1400" dirty="0" smtClean="0"/>
              <a:t>среди </a:t>
            </a:r>
            <a:r>
              <a:rPr lang="ru-RU" sz="1400" dirty="0"/>
              <a:t>подростков </a:t>
            </a:r>
            <a:r>
              <a:rPr lang="ru-RU" sz="1400" dirty="0" smtClean="0"/>
              <a:t> Кузбасса </a:t>
            </a:r>
            <a:endParaRPr lang="ru-RU" sz="1400" dirty="0"/>
          </a:p>
        </p:txBody>
      </p:sp>
      <p:pic>
        <p:nvPicPr>
          <p:cNvPr id="3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82"/>
          <a:stretch>
            <a:fillRect/>
          </a:stretch>
        </p:blipFill>
        <p:spPr bwMode="auto">
          <a:xfrm>
            <a:off x="4087792" y="214323"/>
            <a:ext cx="2211408" cy="6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Елена\Desktop\АНО Детвора\2023 ФПГ 2-23  проект Потолкуем 2023\1Итоговый отчет проекта Потолкуем 2023\+Форум-театр Твой выбор 2023\лучшие фото форум-театра Твой выбор 2023\Сентябрь 2023, обсуждение после спектакл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628" y="214322"/>
            <a:ext cx="2452915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80EEE0-9D46-4DF7-A69E-514AC2056BD9}"/>
              </a:ext>
            </a:extLst>
          </p:cNvPr>
          <p:cNvSpPr txBox="1"/>
          <p:nvPr/>
        </p:nvSpPr>
        <p:spPr>
          <a:xfrm>
            <a:off x="4146746" y="2761355"/>
            <a:ext cx="3700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</a:rPr>
              <a:t>Результат:</a:t>
            </a:r>
          </a:p>
          <a:p>
            <a:pPr algn="just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1304  подростка </a:t>
            </a:r>
            <a:r>
              <a:rPr lang="ru-RU" sz="1400" dirty="0">
                <a:solidFill>
                  <a:schemeClr val="bg1"/>
                </a:solidFill>
              </a:rPr>
              <a:t>целевой группы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из </a:t>
            </a:r>
            <a:r>
              <a:rPr lang="ru-RU" sz="1400" dirty="0">
                <a:solidFill>
                  <a:schemeClr val="bg1"/>
                </a:solidFill>
              </a:rPr>
              <a:t>94 социальных и образовательных учреждения г. Кемерово,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44 </a:t>
            </a:r>
            <a:r>
              <a:rPr lang="ru-RU" sz="1400" dirty="0">
                <a:solidFill>
                  <a:schemeClr val="bg1"/>
                </a:solidFill>
              </a:rPr>
              <a:t>сельских и городских муниципальных территорий Кузбасса приняли участие профилактических  мероприятиях разного формата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0022D7FC-5F3D-4471-846F-DCDA588A45F4}"/>
              </a:ext>
            </a:extLst>
          </p:cNvPr>
          <p:cNvSpPr/>
          <p:nvPr/>
        </p:nvSpPr>
        <p:spPr>
          <a:xfrm flipH="1">
            <a:off x="96470" y="4795249"/>
            <a:ext cx="3650189" cy="938142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0A771E5-1CA1-4399-8CC4-0AD40D16AF18}"/>
              </a:ext>
            </a:extLst>
          </p:cNvPr>
          <p:cNvSpPr txBox="1"/>
          <p:nvPr/>
        </p:nvSpPr>
        <p:spPr>
          <a:xfrm>
            <a:off x="253255" y="4902394"/>
            <a:ext cx="3345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Областной фестиваль-конкурс по профилактике ПАВ и ЗОЖ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Белая ворона»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AAC12AF-4B13-4BC4-831F-63CC590BD77B}"/>
              </a:ext>
            </a:extLst>
          </p:cNvPr>
          <p:cNvCxnSpPr>
            <a:cxnSpLocks/>
          </p:cNvCxnSpPr>
          <p:nvPr/>
        </p:nvCxnSpPr>
        <p:spPr>
          <a:xfrm>
            <a:off x="171714" y="6597295"/>
            <a:ext cx="382697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185761" y="4795249"/>
            <a:ext cx="3583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Волонтеры  </a:t>
            </a:r>
            <a:r>
              <a:rPr lang="ru-RU" sz="1400" dirty="0">
                <a:solidFill>
                  <a:schemeClr val="bg1"/>
                </a:solidFill>
              </a:rPr>
              <a:t>- 141 </a:t>
            </a:r>
            <a:r>
              <a:rPr lang="ru-RU" sz="1400" dirty="0" smtClean="0">
                <a:solidFill>
                  <a:schemeClr val="bg1"/>
                </a:solidFill>
              </a:rPr>
              <a:t> чел.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Консультанты\модераторы из числа специалистов системы </a:t>
            </a:r>
            <a:r>
              <a:rPr lang="ru-RU" sz="1400" dirty="0">
                <a:solidFill>
                  <a:schemeClr val="bg1"/>
                </a:solidFill>
              </a:rPr>
              <a:t>профилактики правонарушений несовершеннолетних </a:t>
            </a:r>
            <a:r>
              <a:rPr lang="ru-RU" sz="1400" dirty="0" smtClean="0">
                <a:solidFill>
                  <a:schemeClr val="bg1"/>
                </a:solidFill>
              </a:rPr>
              <a:t>- </a:t>
            </a:r>
            <a:r>
              <a:rPr lang="ru-RU" sz="1400" dirty="0">
                <a:solidFill>
                  <a:schemeClr val="bg1"/>
                </a:solidFill>
              </a:rPr>
              <a:t>27 </a:t>
            </a:r>
            <a:r>
              <a:rPr lang="ru-RU" sz="1400" dirty="0" smtClean="0">
                <a:solidFill>
                  <a:schemeClr val="bg1"/>
                </a:solidFill>
              </a:rPr>
              <a:t>чел.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Елена\Desktop\АНО Детвора\2023 ФПГ 2-23  проект Потолкуем 2023\1Итоговый отчет проекта Потолкуем 2023\+Квест-игра НезависиМЫ\лучшие фото 1-й квест-игр НезависиМЫ\3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47" y="2057616"/>
            <a:ext cx="2505075" cy="140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АНО Детвора\2023 ФПГ 2-23  проект Потолкуем 2023\1Итоговый отчет проекта Потолкуем 2023\+Квест-игра НезависиМЫ\лучшие фото 1-й квест-игр НезависиМЫ\T9as6PN24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89" y="5015129"/>
            <a:ext cx="1604868" cy="12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\Desktop\АНО Детвора\2023 ФПГ 2-23  проект Потолкуем 2023\1Итоговый отчет проекта Потолкуем 2023\+Квест-игра НезависиМЫ\лучшие фото 2-й квест-игры НезависиМЫ\б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165" y="5037743"/>
            <a:ext cx="1883543" cy="11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368DA26-2FD8-4BE2-AE45-81BEEE5EE041}"/>
              </a:ext>
            </a:extLst>
          </p:cNvPr>
          <p:cNvSpPr txBox="1"/>
          <p:nvPr/>
        </p:nvSpPr>
        <p:spPr>
          <a:xfrm>
            <a:off x="3598891" y="6209082"/>
            <a:ext cx="479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Сумма гранта: </a:t>
            </a:r>
            <a:r>
              <a:rPr lang="ru-RU" sz="1600" b="1" dirty="0">
                <a:solidFill>
                  <a:schemeClr val="bg1"/>
                </a:solidFill>
              </a:rPr>
              <a:t>865 504,00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рублей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57EA0F3-7C94-418F-A4F7-5C283D26A0C1}"/>
              </a:ext>
            </a:extLst>
          </p:cNvPr>
          <p:cNvSpPr/>
          <p:nvPr/>
        </p:nvSpPr>
        <p:spPr>
          <a:xfrm>
            <a:off x="0" y="0"/>
            <a:ext cx="12192000" cy="97256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476FC7-3149-42D5-8A3B-76977CFC0512}"/>
              </a:ext>
            </a:extLst>
          </p:cNvPr>
          <p:cNvSpPr txBox="1"/>
          <p:nvPr/>
        </p:nvSpPr>
        <p:spPr>
          <a:xfrm>
            <a:off x="0" y="1804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Потолкуем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022D7FC-5F3D-4471-846F-DCDA588A45F4}"/>
              </a:ext>
            </a:extLst>
          </p:cNvPr>
          <p:cNvSpPr/>
          <p:nvPr/>
        </p:nvSpPr>
        <p:spPr>
          <a:xfrm flipH="1">
            <a:off x="319086" y="1110864"/>
            <a:ext cx="3149371" cy="580852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61D08A1-376A-4998-BDBF-D4490AFF6EC2}"/>
              </a:ext>
            </a:extLst>
          </p:cNvPr>
          <p:cNvSpPr txBox="1"/>
          <p:nvPr/>
        </p:nvSpPr>
        <p:spPr>
          <a:xfrm>
            <a:off x="8101990" y="3114367"/>
            <a:ext cx="3797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Число </a:t>
            </a:r>
            <a:r>
              <a:rPr lang="ru-RU" sz="1400" dirty="0" smtClean="0"/>
              <a:t>учреждений – 28 </a:t>
            </a:r>
            <a:endParaRPr lang="ru-RU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F87EA8-B70F-4743-92BA-C04BCDA99210}"/>
              </a:ext>
            </a:extLst>
          </p:cNvPr>
          <p:cNvSpPr txBox="1"/>
          <p:nvPr/>
        </p:nvSpPr>
        <p:spPr>
          <a:xfrm>
            <a:off x="8923313" y="6207388"/>
            <a:ext cx="298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КЕМЕРОВО. КУЗБАСС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3FDD88-B3FA-49FA-B33A-3A421ADDB500}"/>
              </a:ext>
            </a:extLst>
          </p:cNvPr>
          <p:cNvSpPr txBox="1"/>
          <p:nvPr/>
        </p:nvSpPr>
        <p:spPr>
          <a:xfrm>
            <a:off x="398006" y="1153473"/>
            <a:ext cx="307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  <a:latin typeface="+mn-lt"/>
              </a:rPr>
              <a:t>Интерактивный форум- театр «Твой выбор»</a:t>
            </a:r>
            <a:endParaRPr lang="ru-RU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4366" y="1893693"/>
            <a:ext cx="31540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8 тем:</a:t>
            </a:r>
          </a:p>
          <a:p>
            <a:pPr algn="just"/>
            <a:r>
              <a:rPr lang="ru-RU" sz="1400" dirty="0" smtClean="0"/>
              <a:t>«</a:t>
            </a:r>
            <a:r>
              <a:rPr lang="ru-RU" sz="1400" dirty="0"/>
              <a:t>Травля. </a:t>
            </a:r>
            <a:r>
              <a:rPr lang="ru-RU" sz="1400" dirty="0" err="1"/>
              <a:t>Буллинг</a:t>
            </a:r>
            <a:r>
              <a:rPr lang="ru-RU" sz="1400" dirty="0"/>
              <a:t>», </a:t>
            </a:r>
            <a:r>
              <a:rPr lang="ru-RU" sz="1400" dirty="0" smtClean="0"/>
              <a:t>«</a:t>
            </a:r>
            <a:r>
              <a:rPr lang="ru-RU" sz="1400" dirty="0"/>
              <a:t>Без иллюзий </a:t>
            </a:r>
            <a:r>
              <a:rPr lang="ru-RU" sz="1400" dirty="0" smtClean="0"/>
              <a:t>про наркоманию</a:t>
            </a:r>
            <a:r>
              <a:rPr lang="ru-RU" sz="1400" dirty="0"/>
              <a:t>», «Ранняя любовь», </a:t>
            </a:r>
            <a:r>
              <a:rPr lang="ru-RU" sz="1400" dirty="0" smtClean="0"/>
              <a:t>«Нездоровая </a:t>
            </a:r>
            <a:r>
              <a:rPr lang="ru-RU" sz="1400" dirty="0"/>
              <a:t>энергия, или </a:t>
            </a:r>
            <a:r>
              <a:rPr lang="ru-RU" sz="1400" dirty="0" smtClean="0"/>
              <a:t>чем опасны </a:t>
            </a:r>
            <a:r>
              <a:rPr lang="ru-RU" sz="1400" dirty="0"/>
              <a:t>алкоголь и энергетические коктейли», </a:t>
            </a:r>
            <a:r>
              <a:rPr lang="ru-RU" sz="1400" dirty="0" smtClean="0"/>
              <a:t>«</a:t>
            </a:r>
            <a:r>
              <a:rPr lang="ru-RU" sz="1400" dirty="0"/>
              <a:t>Курение. </a:t>
            </a:r>
            <a:r>
              <a:rPr lang="ru-RU" sz="1400" dirty="0" err="1"/>
              <a:t>Вейпы</a:t>
            </a:r>
            <a:r>
              <a:rPr lang="ru-RU" sz="1400" dirty="0" smtClean="0"/>
              <a:t>. Мифы </a:t>
            </a:r>
            <a:r>
              <a:rPr lang="ru-RU" sz="1400" dirty="0"/>
              <a:t>и реальность», </a:t>
            </a:r>
            <a:r>
              <a:rPr lang="ru-RU" sz="1400" dirty="0" smtClean="0"/>
              <a:t>«</a:t>
            </a:r>
            <a:r>
              <a:rPr lang="ru-RU" sz="1400" dirty="0"/>
              <a:t>Преступление и наказание», «</a:t>
            </a:r>
            <a:r>
              <a:rPr lang="ru-RU" sz="1400" dirty="0" smtClean="0"/>
              <a:t>Виртуальная агрессия</a:t>
            </a:r>
            <a:r>
              <a:rPr lang="ru-RU" sz="1400" dirty="0"/>
              <a:t>: влияние СМИ на молодежь», </a:t>
            </a:r>
            <a:r>
              <a:rPr lang="ru-RU" sz="1400" dirty="0" smtClean="0"/>
              <a:t>«</a:t>
            </a:r>
            <a:r>
              <a:rPr lang="ru-RU" sz="1400" dirty="0"/>
              <a:t>Фильтруйте звук</a:t>
            </a:r>
            <a:r>
              <a:rPr lang="ru-RU" sz="1400" dirty="0" smtClean="0"/>
              <a:t>: сквернословие </a:t>
            </a:r>
            <a:r>
              <a:rPr lang="ru-RU" sz="1400" dirty="0"/>
              <a:t>и здоровье», «Знаки на теле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AAC12AF-4B13-4BC4-831F-63CC590BD77B}"/>
              </a:ext>
            </a:extLst>
          </p:cNvPr>
          <p:cNvCxnSpPr>
            <a:cxnSpLocks/>
          </p:cNvCxnSpPr>
          <p:nvPr/>
        </p:nvCxnSpPr>
        <p:spPr>
          <a:xfrm>
            <a:off x="449034" y="6607498"/>
            <a:ext cx="11464223" cy="997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DB9C902-E17D-4FBC-BCB7-B35669597BB2}"/>
              </a:ext>
            </a:extLst>
          </p:cNvPr>
          <p:cNvSpPr/>
          <p:nvPr/>
        </p:nvSpPr>
        <p:spPr>
          <a:xfrm flipH="1">
            <a:off x="3670496" y="1110864"/>
            <a:ext cx="4205377" cy="1161704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Профилактическая </a:t>
            </a:r>
            <a:r>
              <a:rPr lang="ru-RU" sz="1400" dirty="0" err="1"/>
              <a:t>квест</a:t>
            </a:r>
            <a:r>
              <a:rPr lang="ru-RU" sz="1400" dirty="0"/>
              <a:t>-игра  “</a:t>
            </a:r>
            <a:r>
              <a:rPr lang="ru-RU" sz="1400" dirty="0" err="1"/>
              <a:t>НезависиМЫ</a:t>
            </a:r>
            <a:r>
              <a:rPr lang="ru-RU" sz="1400" dirty="0"/>
              <a:t>” </a:t>
            </a:r>
            <a:endParaRPr lang="ru-RU" sz="1400" dirty="0" smtClean="0"/>
          </a:p>
          <a:p>
            <a:pPr algn="ctr"/>
            <a:r>
              <a:rPr lang="ru-RU" sz="1400" dirty="0" smtClean="0"/>
              <a:t>по </a:t>
            </a:r>
            <a:r>
              <a:rPr lang="ru-RU" sz="1400" dirty="0"/>
              <a:t>профилактике употребления наркотических\психотропных веществ и других девиаций  среди подростков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DB9C902-E17D-4FBC-BCB7-B35669597BB2}"/>
              </a:ext>
            </a:extLst>
          </p:cNvPr>
          <p:cNvSpPr/>
          <p:nvPr/>
        </p:nvSpPr>
        <p:spPr>
          <a:xfrm flipH="1">
            <a:off x="8195714" y="1153474"/>
            <a:ext cx="3610170" cy="1296246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Областной открытый </a:t>
            </a:r>
            <a:r>
              <a:rPr lang="ru-RU" sz="1400" dirty="0" err="1"/>
              <a:t>челлендж</a:t>
            </a:r>
            <a:r>
              <a:rPr lang="ru-RU" sz="1400" dirty="0"/>
              <a:t>-конкурс на лучшее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Уличное профилактическое мероприятие, направленное на пропаганду здорового образа жизни»  </a:t>
            </a:r>
            <a:endParaRPr lang="ru-RU" sz="1400" dirty="0" smtClean="0"/>
          </a:p>
          <a:p>
            <a:pPr algn="ctr"/>
            <a:r>
              <a:rPr lang="ru-RU" sz="1400" dirty="0" smtClean="0"/>
              <a:t>среди </a:t>
            </a:r>
            <a:r>
              <a:rPr lang="ru-RU" sz="1400" dirty="0"/>
              <a:t>подростков </a:t>
            </a:r>
            <a:r>
              <a:rPr lang="ru-RU" sz="1400" dirty="0" smtClean="0"/>
              <a:t> Кузбасса </a:t>
            </a:r>
            <a:endParaRPr lang="ru-RU" sz="1400" dirty="0"/>
          </a:p>
        </p:txBody>
      </p:sp>
      <p:pic>
        <p:nvPicPr>
          <p:cNvPr id="5123" name="Picture 3" descr="C:\Users\Елена\Desktop\АНО Детвора\2023 ФПГ 2-23  проект Потолкуем 2023\1Итоговый отчет проекта Потолкуем 2023\+Форум-театр Твой выбор 2023\лучшие фото форум-театра Твой выбор 2023\Ноябрь 2023, COШ № 32 имени В.А. Капитон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5" y="4946986"/>
            <a:ext cx="2013212" cy="15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\Desktop\АНО Детвора\2023 ФПГ 2-23  проект Потолкуем 2023\1Итоговый отчет проекта Потолкуем 2023\+Форум-театр Твой выбор 2023\лучшие фото форум-театра Твой выбор 2023\Август 2023, Ягуновская СОШ. Кемеровский район, разминк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1" y="4946985"/>
            <a:ext cx="2013212" cy="15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Елена\Desktop\АНО Детвора\2023 ФПГ 2-23  проект Потолкуем 2023\1Итоговый отчет проекта Потолкуем 2023\+Форум-театр Твой выбор 2023\лучшие фото форум-театра Твой выбор 2023\Август 2023, СОШ №50 ш. Ягуновская, г.Кемеров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80" y="4996438"/>
            <a:ext cx="2100641" cy="14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89558" y="2595998"/>
            <a:ext cx="3608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Общее число </a:t>
            </a:r>
            <a:r>
              <a:rPr lang="ru-RU" sz="1400" dirty="0" smtClean="0"/>
              <a:t>участников  -161 подросток, победителей - 71</a:t>
            </a:r>
            <a:endParaRPr lang="ru-RU" sz="14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847" y="4933370"/>
            <a:ext cx="2263869" cy="12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96386" y="2381491"/>
            <a:ext cx="408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Серия из 3 </a:t>
            </a:r>
            <a:r>
              <a:rPr lang="ru-RU" sz="1400" dirty="0"/>
              <a:t>(трех) </a:t>
            </a:r>
            <a:r>
              <a:rPr lang="ru-RU" sz="1400" dirty="0" err="1" smtClean="0"/>
              <a:t>квест</a:t>
            </a:r>
            <a:r>
              <a:rPr lang="ru-RU" sz="1400" dirty="0" smtClean="0"/>
              <a:t>-игр по блок-постам: </a:t>
            </a:r>
            <a:endParaRPr lang="ru-RU" sz="14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16" y="4973839"/>
            <a:ext cx="1947276" cy="14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96386" y="2708947"/>
            <a:ext cx="3669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1. Альтернативная </a:t>
            </a:r>
            <a:r>
              <a:rPr lang="ru-RU" sz="1600" i="1" dirty="0"/>
              <a:t>реклама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63132" y="3361937"/>
            <a:ext cx="2071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3. Выбор </a:t>
            </a:r>
            <a:r>
              <a:rPr lang="ru-RU" sz="1600" i="1" dirty="0"/>
              <a:t>за тобой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96387" y="4039045"/>
            <a:ext cx="183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5. Мы </a:t>
            </a:r>
            <a:r>
              <a:rPr lang="ru-RU" sz="1600" i="1" dirty="0"/>
              <a:t>вместе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63132" y="3700491"/>
            <a:ext cx="25717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4. Умей </a:t>
            </a:r>
            <a:r>
              <a:rPr lang="ru-RU" sz="1600" i="1" dirty="0"/>
              <a:t>сказать «Нет»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54068" y="4305506"/>
            <a:ext cx="2418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6. 18 </a:t>
            </a:r>
            <a:r>
              <a:rPr lang="ru-RU" sz="1600" i="1" dirty="0"/>
              <a:t>вопросов про это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54068" y="3011497"/>
            <a:ext cx="4154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1600" i="1" dirty="0" smtClean="0"/>
              <a:t>2. Здоровая </a:t>
            </a:r>
            <a:r>
              <a:rPr lang="ru-RU" sz="1600" i="1" dirty="0"/>
              <a:t>альтернатива</a:t>
            </a:r>
          </a:p>
        </p:txBody>
      </p:sp>
      <p:pic>
        <p:nvPicPr>
          <p:cNvPr id="5132" name="Picture 12" descr="C:\Users\Елена\Desktop\АНО Детвора\2023 ФПГ 2-23  проект Потолкуем 2023\1Итоговый отчет проекта Потолкуем 2023\+Квест-игра НезависиМЫ\общая инфо о квест-играх\фото 23.08.23\3в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80" y="3571799"/>
            <a:ext cx="2100641" cy="12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Елена\Desktop\АНО Детвора\2023 ФПГ 2-23  проект Потолкуем 2023\1Итоговый отчет проекта Потолкуем 2023\+Квест-игра НезависиМЫ\общая инфо о квест-играх\фото 23.08.23\8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847" y="3531213"/>
            <a:ext cx="2263869" cy="127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0" y="226259"/>
            <a:ext cx="697595" cy="662095"/>
          </a:xfrm>
          <a:prstGeom prst="rect">
            <a:avLst/>
          </a:prstGeom>
          <a:noFill/>
        </p:spPr>
      </p:pic>
      <p:pic>
        <p:nvPicPr>
          <p:cNvPr id="52" name="Рисунок 5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919" y="258172"/>
            <a:ext cx="697595" cy="662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3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F980C43-A393-43FA-84C3-7DDF0789B660}"/>
              </a:ext>
            </a:extLst>
          </p:cNvPr>
          <p:cNvSpPr/>
          <p:nvPr/>
        </p:nvSpPr>
        <p:spPr>
          <a:xfrm>
            <a:off x="3705554" y="-1"/>
            <a:ext cx="4795407" cy="685800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364FED-1F89-49D2-897B-2078FE1213A7}"/>
              </a:ext>
            </a:extLst>
          </p:cNvPr>
          <p:cNvSpPr txBox="1"/>
          <p:nvPr/>
        </p:nvSpPr>
        <p:spPr>
          <a:xfrm>
            <a:off x="3765033" y="300348"/>
            <a:ext cx="467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Межведомственная информационно – профилактическая  работа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 подростками по формированию необходимых жизненных навыков, способствующих негативному отношению к употреблению ПАВ и профилактике асоциального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поведения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DB9C902-E17D-4FBC-BCB7-B35669597BB2}"/>
              </a:ext>
            </a:extLst>
          </p:cNvPr>
          <p:cNvSpPr/>
          <p:nvPr/>
        </p:nvSpPr>
        <p:spPr>
          <a:xfrm flipH="1">
            <a:off x="-9525" y="347298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68C38B4-FEDB-4EEB-B37B-D44071CD04F3}"/>
              </a:ext>
            </a:extLst>
          </p:cNvPr>
          <p:cNvSpPr/>
          <p:nvPr/>
        </p:nvSpPr>
        <p:spPr>
          <a:xfrm flipH="1">
            <a:off x="8796563" y="289143"/>
            <a:ext cx="3409950" cy="532471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3FDD88-B3FA-49FA-B33A-3A421ADDB500}"/>
              </a:ext>
            </a:extLst>
          </p:cNvPr>
          <p:cNvSpPr txBox="1"/>
          <p:nvPr/>
        </p:nvSpPr>
        <p:spPr>
          <a:xfrm>
            <a:off x="8814206" y="300348"/>
            <a:ext cx="3345636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a typeface="Calibri"/>
                <a:cs typeface="Times New Roman"/>
              </a:rPr>
              <a:t>Результаты деятельности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A771E5-1CA1-4399-8CC4-0AD40D16AF18}"/>
              </a:ext>
            </a:extLst>
          </p:cNvPr>
          <p:cNvSpPr txBox="1"/>
          <p:nvPr/>
        </p:nvSpPr>
        <p:spPr>
          <a:xfrm>
            <a:off x="22632" y="347298"/>
            <a:ext cx="3345636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a typeface="Calibri"/>
                <a:cs typeface="Times New Roman"/>
              </a:rPr>
              <a:t>Результаты деятельности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EE22B6-D980-4AF8-A6FA-E6A4D0983EAC}"/>
              </a:ext>
            </a:extLst>
          </p:cNvPr>
          <p:cNvSpPr txBox="1"/>
          <p:nvPr/>
        </p:nvSpPr>
        <p:spPr>
          <a:xfrm>
            <a:off x="8796562" y="924219"/>
            <a:ext cx="31784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 dirty="0">
                <a:cs typeface="Times New Roman" panose="02020603050405020304" pitchFamily="18" charset="0"/>
              </a:rPr>
              <a:t>Профилактика </a:t>
            </a:r>
            <a:r>
              <a:rPr lang="ru-RU" sz="1400" dirty="0" err="1">
                <a:cs typeface="Times New Roman" panose="02020603050405020304" pitchFamily="18" charset="0"/>
              </a:rPr>
              <a:t>девиантного</a:t>
            </a:r>
            <a:r>
              <a:rPr lang="ru-RU" sz="1400" dirty="0">
                <a:cs typeface="Times New Roman" panose="02020603050405020304" pitchFamily="18" charset="0"/>
              </a:rPr>
              <a:t> поведения,  совершения  правонарушений </a:t>
            </a:r>
            <a:r>
              <a:rPr lang="ru-RU" sz="1400" dirty="0" smtClean="0">
                <a:cs typeface="Times New Roman" panose="02020603050405020304" pitchFamily="18" charset="0"/>
              </a:rPr>
              <a:t>у более 2434 подростков посредством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интерактивных техник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групповой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работы, творческих 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интеллектуальных  мероприятий</a:t>
            </a:r>
            <a:endParaRPr lang="ru-RU" sz="1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7F9E110-5DF8-4D09-81F5-5CD210F3320A}"/>
              </a:ext>
            </a:extLst>
          </p:cNvPr>
          <p:cNvSpPr/>
          <p:nvPr/>
        </p:nvSpPr>
        <p:spPr>
          <a:xfrm flipH="1">
            <a:off x="3903629" y="2517754"/>
            <a:ext cx="8071367" cy="1152994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400" dirty="0"/>
              <a:t>Тиражирование </a:t>
            </a:r>
            <a:r>
              <a:rPr lang="ru-RU" altLang="ru-RU" sz="1400" dirty="0" smtClean="0"/>
              <a:t>практики осуществляется </a:t>
            </a:r>
            <a:r>
              <a:rPr lang="ru-RU" altLang="ru-RU" sz="1400" dirty="0"/>
              <a:t>в 34 учреждения социального обслуживания семьи и </a:t>
            </a:r>
            <a:r>
              <a:rPr lang="ru-RU" altLang="ru-RU" sz="1400" dirty="0" smtClean="0"/>
              <a:t>детей, </a:t>
            </a:r>
            <a:r>
              <a:rPr lang="ru-RU" sz="1400" dirty="0" smtClean="0"/>
              <a:t>41 </a:t>
            </a:r>
            <a:r>
              <a:rPr lang="ru-RU" sz="1400" dirty="0"/>
              <a:t>учреждение образования для детей и подростков, в том числе для детей-сирот, детей с ограниченными возможностями здоровья </a:t>
            </a:r>
            <a:r>
              <a:rPr lang="ru-RU" altLang="ru-RU" sz="1400" dirty="0" smtClean="0"/>
              <a:t> (28 </a:t>
            </a:r>
            <a:r>
              <a:rPr lang="ru-RU" altLang="ru-RU" sz="1400" dirty="0"/>
              <a:t>муниципальных образований Кемеровской </a:t>
            </a:r>
            <a:r>
              <a:rPr lang="ru-RU" altLang="ru-RU" sz="1400" dirty="0" smtClean="0"/>
              <a:t>области-Кузбасса)  </a:t>
            </a:r>
            <a:endParaRPr lang="ru-RU" sz="1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7F9E110-5DF8-4D09-81F5-5CD210F3320A}"/>
              </a:ext>
            </a:extLst>
          </p:cNvPr>
          <p:cNvSpPr/>
          <p:nvPr/>
        </p:nvSpPr>
        <p:spPr>
          <a:xfrm flipH="1">
            <a:off x="130628" y="5542712"/>
            <a:ext cx="7808685" cy="1007466"/>
          </a:xfrm>
          <a:prstGeom prst="rect">
            <a:avLst/>
          </a:prstGeom>
          <a:solidFill>
            <a:srgbClr val="009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defRPr/>
            </a:pPr>
            <a:r>
              <a:rPr lang="ru-RU" altLang="ru-RU" sz="1400" dirty="0">
                <a:solidFill>
                  <a:schemeClr val="bg2"/>
                </a:solidFill>
              </a:rPr>
              <a:t>Консолидированное сотрудничество </a:t>
            </a:r>
            <a:r>
              <a:rPr lang="ru-RU" altLang="ru-RU" sz="1400" dirty="0" smtClean="0">
                <a:solidFill>
                  <a:schemeClr val="bg2"/>
                </a:solidFill>
              </a:rPr>
              <a:t>с более 8 социальными партнерами: </a:t>
            </a:r>
            <a:r>
              <a:rPr lang="ru-RU" sz="1400" dirty="0" smtClean="0"/>
              <a:t>некоммерческая организация, органы</a:t>
            </a:r>
            <a:r>
              <a:rPr lang="ru-RU" sz="1400" dirty="0"/>
              <a:t> </a:t>
            </a:r>
            <a:r>
              <a:rPr lang="ru-RU" sz="1400" dirty="0" smtClean="0"/>
              <a:t>региональной </a:t>
            </a:r>
            <a:r>
              <a:rPr lang="ru-RU" sz="1400" dirty="0"/>
              <a:t> </a:t>
            </a:r>
            <a:r>
              <a:rPr lang="ru-RU" sz="1400" dirty="0" smtClean="0"/>
              <a:t>и муниципальной власти, у</a:t>
            </a:r>
            <a:r>
              <a:rPr lang="ru-RU" altLang="ru-RU" sz="1400" dirty="0" smtClean="0">
                <a:solidFill>
                  <a:schemeClr val="bg2"/>
                </a:solidFill>
              </a:rPr>
              <a:t>чреждения здравоохранения и системы </a:t>
            </a:r>
            <a:r>
              <a:rPr lang="ru-RU" altLang="ru-RU" sz="1400" dirty="0">
                <a:solidFill>
                  <a:schemeClr val="bg2"/>
                </a:solidFill>
              </a:rPr>
              <a:t>профилактики </a:t>
            </a:r>
            <a:r>
              <a:rPr lang="ru-RU" sz="1400" dirty="0"/>
              <a:t>наркомании </a:t>
            </a:r>
            <a:r>
              <a:rPr lang="ru-RU" sz="1400" dirty="0" smtClean="0"/>
              <a:t>и</a:t>
            </a:r>
            <a:r>
              <a:rPr lang="ru-RU" sz="1400" b="1" dirty="0" smtClean="0"/>
              <a:t> </a:t>
            </a:r>
            <a:r>
              <a:rPr lang="ru-RU" altLang="ru-RU" sz="1400" dirty="0" smtClean="0">
                <a:solidFill>
                  <a:schemeClr val="bg2"/>
                </a:solidFill>
              </a:rPr>
              <a:t>правонарушений </a:t>
            </a:r>
            <a:r>
              <a:rPr lang="ru-RU" altLang="ru-RU" sz="1400" dirty="0">
                <a:solidFill>
                  <a:schemeClr val="bg2"/>
                </a:solidFill>
              </a:rPr>
              <a:t>несовершеннолетних Кемеровской области-Кузбасса 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3630" y="3804659"/>
            <a:ext cx="4421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1400" dirty="0" smtClean="0"/>
              <a:t>Привлечено к участию  172  волонтера </a:t>
            </a:r>
          </a:p>
          <a:p>
            <a:pPr algn="just">
              <a:spcBef>
                <a:spcPct val="0"/>
              </a:spcBef>
              <a:defRPr/>
            </a:pPr>
            <a:endParaRPr lang="ru-RU" sz="1400" dirty="0"/>
          </a:p>
          <a:p>
            <a:pPr algn="just">
              <a:spcBef>
                <a:spcPct val="0"/>
              </a:spcBef>
              <a:defRPr/>
            </a:pPr>
            <a:r>
              <a:rPr lang="ru-RU" sz="1400" dirty="0" smtClean="0"/>
              <a:t>Расширено </a:t>
            </a:r>
            <a:r>
              <a:rPr lang="ru-RU" sz="1400" dirty="0"/>
              <a:t>партнерское взаимодействие </a:t>
            </a:r>
            <a:r>
              <a:rPr lang="ru-RU" sz="1400" dirty="0" smtClean="0"/>
              <a:t>(консультанты\модераторы) со </a:t>
            </a:r>
            <a:r>
              <a:rPr lang="ru-RU" sz="1400" dirty="0"/>
              <a:t>специалистами системы профилактики правонарушений несовершеннолетних </a:t>
            </a:r>
            <a:r>
              <a:rPr lang="ru-RU" sz="1400" dirty="0" smtClean="0"/>
              <a:t>– 39 чел.</a:t>
            </a:r>
            <a:endParaRPr lang="ru-RU" altLang="ru-RU" sz="1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629" y="1051520"/>
            <a:ext cx="3345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Межведомственный план мероприятий по профилактике наркомании и алкоголизма среди населения города </a:t>
            </a:r>
            <a:r>
              <a:rPr lang="ru-RU" sz="1200" dirty="0" smtClean="0"/>
              <a:t>Кемерово на </a:t>
            </a:r>
            <a:r>
              <a:rPr lang="ru-RU" sz="1200" dirty="0"/>
              <a:t>2024-2028 годы</a:t>
            </a:r>
            <a:r>
              <a:rPr lang="ru-RU" sz="1200" dirty="0" smtClean="0"/>
              <a:t>. (</a:t>
            </a:r>
            <a:r>
              <a:rPr lang="ru-RU" sz="1200" dirty="0"/>
              <a:t>утвержденный постановлением администрации города от 02.02.2024 № 301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629" y="2373667"/>
            <a:ext cx="3269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Муниципальная </a:t>
            </a:r>
            <a:r>
              <a:rPr lang="ru-RU" sz="1200" dirty="0" smtClean="0"/>
              <a:t>программа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«Профилактика безнадзорности и правонарушений несовершеннолетних в городе Кемерово» на 2024 - 2026 годы</a:t>
            </a:r>
            <a:r>
              <a:rPr lang="ru-RU" sz="1200" dirty="0" smtClean="0"/>
              <a:t>»</a:t>
            </a:r>
            <a:r>
              <a:rPr lang="ru-RU" sz="1200" dirty="0"/>
              <a:t> (утвержденный постановлением администрации города </a:t>
            </a:r>
            <a:r>
              <a:rPr lang="ru-RU" sz="1200" dirty="0" smtClean="0"/>
              <a:t>от </a:t>
            </a:r>
            <a:r>
              <a:rPr lang="ru-RU" sz="1200" dirty="0"/>
              <a:t>04.09.2023 № 2778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294" y="3872522"/>
            <a:ext cx="3341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План мероприятий </a:t>
            </a:r>
          </a:p>
          <a:p>
            <a:pPr algn="just"/>
            <a:r>
              <a:rPr lang="ru-RU" sz="1200" dirty="0" smtClean="0"/>
              <a:t>Ресурсного </a:t>
            </a:r>
            <a:r>
              <a:rPr lang="ru-RU" sz="1200" dirty="0"/>
              <a:t>центра по работе с талантливыми и способными </a:t>
            </a:r>
            <a:r>
              <a:rPr lang="ru-RU" sz="1200" dirty="0" smtClean="0"/>
              <a:t>детьми учреждений </a:t>
            </a:r>
            <a:r>
              <a:rPr lang="ru-RU" sz="1200" dirty="0"/>
              <a:t>социального обслуживания Кемеровской </a:t>
            </a:r>
            <a:r>
              <a:rPr lang="ru-RU" sz="1200" dirty="0" smtClean="0"/>
              <a:t>области-Кузбасса «</a:t>
            </a:r>
            <a:r>
              <a:rPr lang="ru-RU" sz="1200" dirty="0"/>
              <a:t>ДИКОВИНКИ</a:t>
            </a:r>
            <a:r>
              <a:rPr lang="ru-RU" sz="1200" dirty="0" smtClean="0"/>
              <a:t>» Министерства социальной защиты населения Кузбасса (утвержденный приказом от 12.01.2024 )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796563" y="3872522"/>
            <a:ext cx="3118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Сформированы </a:t>
            </a:r>
            <a:r>
              <a:rPr lang="ru-RU" sz="1400" dirty="0"/>
              <a:t>установки на  эффективные  навыки поведения  в  сложных  жизненных ситуациях, на альтернативные употреблению ПАВ виды деятельности, способствующие развитию у подростка жизненного стиля, ориентированного на успешность,  социально-позитивные потребности и установки осознанного отказа от ПАВ и асоциальных </a:t>
            </a:r>
            <a:r>
              <a:rPr lang="ru-RU" sz="1400" dirty="0" smtClean="0"/>
              <a:t>проявлений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24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4AAC12AF-4B13-4BC4-831F-63CC590BD77B}"/>
              </a:ext>
            </a:extLst>
          </p:cNvPr>
          <p:cNvCxnSpPr>
            <a:cxnSpLocks/>
          </p:cNvCxnSpPr>
          <p:nvPr/>
        </p:nvCxnSpPr>
        <p:spPr>
          <a:xfrm>
            <a:off x="348507" y="6454322"/>
            <a:ext cx="11843493" cy="158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F87EA8-B70F-4743-92BA-C04BCDA99210}"/>
              </a:ext>
            </a:extLst>
          </p:cNvPr>
          <p:cNvSpPr txBox="1"/>
          <p:nvPr/>
        </p:nvSpPr>
        <p:spPr>
          <a:xfrm>
            <a:off x="348507" y="6077490"/>
            <a:ext cx="298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КЕМЕРОВО. КУЗБАСС</a:t>
            </a:r>
          </a:p>
        </p:txBody>
      </p:sp>
      <p:pic>
        <p:nvPicPr>
          <p:cNvPr id="3074" name="Picture 2" descr="C:\Users\КС\Desktop\АНО Детвора\документы АНО\Визитка Детвор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2" y="1030257"/>
            <a:ext cx="3323194" cy="22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С\Desktop\АНО Детвора\документы АНО\qr-kod_ano_center_detvora_V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70" y="1030257"/>
            <a:ext cx="1493494" cy="24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9" t="-2693" r="3794" b="2693"/>
          <a:stretch/>
        </p:blipFill>
        <p:spPr bwMode="auto">
          <a:xfrm>
            <a:off x="6959373" y="-184666"/>
            <a:ext cx="5232627" cy="66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215" y="3924864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</a:t>
            </a:r>
            <a:r>
              <a:rPr lang="ru-RU" u="sng" dirty="0" smtClean="0">
                <a:hlinkClick r:id="rId5"/>
              </a:rPr>
              <a:t>detvora-ko.ru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08359" y="3934891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6"/>
              </a:rPr>
              <a:t>https://</a:t>
            </a:r>
            <a:r>
              <a:rPr lang="ru-RU" u="sng" dirty="0" smtClean="0">
                <a:hlinkClick r:id="rId6"/>
              </a:rPr>
              <a:t>vk.com/ano_center_detvora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3 СЪЕЗД">
      <a:dk1>
        <a:srgbClr val="000000"/>
      </a:dk1>
      <a:lt1>
        <a:srgbClr val="FEFEFE"/>
      </a:lt1>
      <a:dk2>
        <a:srgbClr val="009AB0"/>
      </a:dk2>
      <a:lt2>
        <a:srgbClr val="FEFEFE"/>
      </a:lt2>
      <a:accent1>
        <a:srgbClr val="ED0290"/>
      </a:accent1>
      <a:accent2>
        <a:srgbClr val="BCDCB5"/>
      </a:accent2>
      <a:accent3>
        <a:srgbClr val="9BBB59"/>
      </a:accent3>
      <a:accent4>
        <a:srgbClr val="4E834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 СЪЕЗД">
      <a:majorFont>
        <a:latin typeface="Rubik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721</Words>
  <Application>Microsoft Office PowerPoint</Application>
  <PresentationFormat>Произвольный</PresentationFormat>
  <Paragraphs>109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КС</cp:lastModifiedBy>
  <cp:revision>249</cp:revision>
  <dcterms:created xsi:type="dcterms:W3CDTF">2023-03-21T08:31:56Z</dcterms:created>
  <dcterms:modified xsi:type="dcterms:W3CDTF">2024-07-12T05:41:58Z</dcterms:modified>
</cp:coreProperties>
</file>