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4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224B20-5D8B-4DEF-9DE9-5CAE39FC17F4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344229-1DD7-4440-AC06-F72795D048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16632"/>
            <a:ext cx="9505056" cy="11819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Фитнес-утро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«Будь здоров»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42" y="5071578"/>
            <a:ext cx="6400800" cy="1752600"/>
          </a:xfrm>
          <a:solidFill>
            <a:srgbClr val="92D050"/>
          </a:solidFill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«Чтобы сделать ребёнка умным и рассудительным, сделайте его крепким и здоровым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537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«Дружно, смело, с оптимизмом-</a:t>
            </a:r>
            <a:b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Здоровый Образ Жизни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1.Охрана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ребенка, укрепление иммунитета, закаливание организма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условий   для  полноценного физического развития и воспитание интереса к активной физической деятельности.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становление осознанного отношения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 здоровью 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человека, накопление знаний о здоровье и развитие умений оберегать, поддерживать и сохранять его, обретение валеологической компетентности, позволяющей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 и эффективно решать задачи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безопасного поведения.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здоровом теле, здоровый дух</a:t>
            </a:r>
            <a:br>
              <a:rPr lang="ru-RU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5116024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 marL="10972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«Свечка»</a:t>
            </a:r>
          </a:p>
          <a:p>
            <a:pPr marL="10972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Предложите ребенку задуть настоящую свечу насколько раз. Для безопасного выполнения упражнения можно вместо свечей взять крышки от фломастеров. Кто сдует больше – тот и победил.</a:t>
            </a:r>
          </a:p>
          <a:p>
            <a:pPr marL="10972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«Насос»</a:t>
            </a:r>
          </a:p>
          <a:p>
            <a:pPr marL="10972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Ребенок должен положить руку себе на живот. При вдохе нужно надуть живот как можно больше, на выдохе плавно вернуть его в исходное положение.</a:t>
            </a:r>
          </a:p>
          <a:p>
            <a:pPr marL="10972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«Пёрышко»</a:t>
            </a:r>
          </a:p>
          <a:p>
            <a:pPr marL="10972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Положите на стол перышко (шарик для пинг-понга). Ребенок должен сдуть перо от одного края стола к другому. Можно играть напротив друг друга, устроив соревнование.</a:t>
            </a:r>
          </a:p>
          <a:p>
            <a:pPr marL="10972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«Жучок»</a:t>
            </a:r>
          </a:p>
          <a:p>
            <a:pPr marL="10972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Ребенок сидит на стуле, делает поворот туловищем вправо, отводя руку и делая вдох. Возвращаясь в исходное положение, нужно делать выдох и одновременно произносить звук «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жжжжж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». То же самое сделать и в другую сторону.</a:t>
            </a:r>
          </a:p>
          <a:p>
            <a:pPr marL="10972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«Собака»</a:t>
            </a:r>
          </a:p>
          <a:p>
            <a:pPr marL="109728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Попросите ребенка высунуть язык наружу и дышать часто-часто, как это делают собаки, когда им жарко. После этого можно сделать глубокий вдох и на выдохе протяжно завыть «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уууу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616624"/>
          </a:xfrm>
        </p:spPr>
        <p:txBody>
          <a:bodyPr>
            <a:normAutofit fontScale="55000" lnSpcReduction="20000"/>
          </a:bodyPr>
          <a:lstStyle/>
          <a:p>
            <a:pPr marL="109728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Физические упражнения</a:t>
            </a:r>
          </a:p>
          <a:p>
            <a:pPr marL="109728" indent="0">
              <a:buNone/>
            </a:pPr>
            <a:r>
              <a:rPr lang="ru-RU" sz="2900" b="1" i="1" dirty="0">
                <a:latin typeface="Times New Roman" panose="02020603050405020304" pitchFamily="18" charset="0"/>
                <a:cs typeface="Times New Roman" pitchFamily="18" charset="0"/>
              </a:rPr>
              <a:t>Делаем глубокий вдох и поднимаемся на носках.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Тянем руки вверх как можно выше, будто пытаемся достать до потолка. Опускаемся на полную стопу и выдыхаем. Количество подходов – 10.</a:t>
            </a:r>
          </a:p>
          <a:p>
            <a:pPr marL="109728" indent="0">
              <a:buNone/>
            </a:pP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Наклоняем голову влево, возвращаемся в исходное положение на пару секунд и после наклоняем голову вправо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Далее  делаем круговые движения головой – в правую сторону, потом в левую. Время выполнения – 2 минуты.</a:t>
            </a:r>
          </a:p>
          <a:p>
            <a:pPr marL="109728" indent="0">
              <a:buNone/>
            </a:pP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Теперь плечи и руки. 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Поочередно приподнимаем одно плечо, потом другое, затем сразу оба. Далее делаем руками махи вверх – по очереди, то левой, то правой рукой. Затем круговые движения руками, как при плавании – сначала брассом, потом кролем. Стараемся делать упражнения максимально медленно. </a:t>
            </a:r>
          </a:p>
          <a:p>
            <a:pPr marL="109728" indent="0">
              <a:buNone/>
            </a:pP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Упираемся руками в бока и делаем наклоны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туловища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– влево, вправо, затем вперед и назад. По 5 раз – в каждую сторону.</a:t>
            </a:r>
          </a:p>
          <a:p>
            <a:pPr marL="109728" indent="0">
              <a:buNone/>
            </a:pP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Шагаем на месте в течение 2-3 минут, как можно выше </a:t>
            </a:r>
            <a:r>
              <a:rPr lang="ru-RU" sz="2900" b="1" i="1" dirty="0" err="1" smtClean="0">
                <a:latin typeface="Times New Roman" pitchFamily="18" charset="0"/>
                <a:cs typeface="Times New Roman" pitchFamily="18" charset="0"/>
              </a:rPr>
              <a:t>поднимаяколени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Далее прыжки на одной ноге,  5 раз на левой ноге, потом 5 раз – на правой, далее 5 раз – на обеих, а потом – прыжки с поворотом на 180 градусов.</a:t>
            </a:r>
          </a:p>
          <a:p>
            <a:pPr marL="109728" indent="0">
              <a:buNone/>
            </a:pP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Вытягиваем руки вперед, сцепляем пальцы в замочек и тянемся вперед – максимально далеко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Затем, не разрывая, замочка, опускаем руки вниз и пытаемся достать ладошками до пола. Ну и заканчиваем упражнение, пытаясь достать сцепленными ладонями «до потолка».</a:t>
            </a:r>
          </a:p>
          <a:p>
            <a:pPr marL="109728" indent="0">
              <a:buNone/>
            </a:pP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Выполняем приседания.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Условия: спину держим прямой, ноги – на ширине плеч, руки можно сцепить за головой в замочек или вытянуть вперед. Число повторов – 10-15.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175"/>
            <a:ext cx="8229600" cy="922114"/>
          </a:xfrm>
        </p:spPr>
        <p:txBody>
          <a:bodyPr/>
          <a:lstStyle/>
          <a:p>
            <a:pPr algn="ctr"/>
            <a:r>
              <a:rPr lang="ru-RU" dirty="0" smtClean="0"/>
              <a:t>Комплекс упражнений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9654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1.Солнышко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Бабочка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Гармошка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Велосипед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Березка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Змейка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Лягушка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Полу шпагат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 для мышц спины и брюшного пресса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</a:t>
            </a:r>
            <a:endParaRPr lang="ru-RU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03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21" y="1186458"/>
            <a:ext cx="3539886" cy="2744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1" y="4113736"/>
            <a:ext cx="3588244" cy="2691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810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проекта среди воспитанников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0">
            <a:off x="467544" y="1186457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74" y="3869876"/>
            <a:ext cx="3854551" cy="2890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37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5562" y="4261045"/>
            <a:ext cx="3130294" cy="2347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Фитнес утро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Байкале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99" y="4428768"/>
            <a:ext cx="2834995" cy="2126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5826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75" y="1707520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0000">
            <a:off x="3372025" y="1761131"/>
            <a:ext cx="2725120" cy="2043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7" y="4543420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43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52596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региональной выставке</a:t>
            </a:r>
            <a:br>
              <a:rPr lang="ru-RU" dirty="0" smtClean="0"/>
            </a:br>
            <a:r>
              <a:rPr lang="ru-RU" dirty="0" smtClean="0"/>
              <a:t>Мир семьи, страна детства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3861048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89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287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Фитнес-утро «Будь здоров»</vt:lpstr>
      <vt:lpstr>Задачи проекта</vt:lpstr>
      <vt:lpstr>В здоровом теле, здоровый дух </vt:lpstr>
      <vt:lpstr>Комплекс упражнений</vt:lpstr>
      <vt:lpstr>Комплекс упражнений</vt:lpstr>
      <vt:lpstr>Комплекс упражнений</vt:lpstr>
      <vt:lpstr>Реализация проекта среди воспитанников</vt:lpstr>
      <vt:lpstr>Фитнес утро На Байкале</vt:lpstr>
      <vt:lpstr>Участие в региональной выставке Мир семьи, страна детства</vt:lpstr>
      <vt:lpstr>«Дружно, смело, с оптимизмом- За Здоровый Образ Жизни»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Фитнес утро</dc:title>
  <dc:creator>маргарита</dc:creator>
  <cp:lastModifiedBy>маргарита</cp:lastModifiedBy>
  <cp:revision>17</cp:revision>
  <dcterms:created xsi:type="dcterms:W3CDTF">2024-07-11T10:49:24Z</dcterms:created>
  <dcterms:modified xsi:type="dcterms:W3CDTF">2024-07-16T06:47:09Z</dcterms:modified>
</cp:coreProperties>
</file>