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58" r:id="rId8"/>
    <p:sldId id="259" r:id="rId9"/>
    <p:sldId id="260" r:id="rId10"/>
    <p:sldId id="261" r:id="rId11"/>
    <p:sldId id="262" r:id="rId12"/>
    <p:sldId id="272" r:id="rId13"/>
    <p:sldId id="263" r:id="rId14"/>
    <p:sldId id="26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>
        <p:scale>
          <a:sx n="85" d="100"/>
          <a:sy n="85" d="100"/>
        </p:scale>
        <p:origin x="-70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wall-204938283_15" TargetMode="External"/><Relationship Id="rId7" Type="http://schemas.openxmlformats.org/officeDocument/2006/relationships/hyperlink" Target="https://vk.com/wall-204938283_1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204938283_17" TargetMode="External"/><Relationship Id="rId5" Type="http://schemas.openxmlformats.org/officeDocument/2006/relationships/hyperlink" Target="https://vk.com/wall-204938283_20" TargetMode="External"/><Relationship Id="rId4" Type="http://schemas.openxmlformats.org/officeDocument/2006/relationships/hyperlink" Target="https://vk.com/wall-204938283_14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+42G70yBHP1UwMjA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+62vI6SOH9qo3YzYy" TargetMode="External"/><Relationship Id="rId4" Type="http://schemas.openxmlformats.org/officeDocument/2006/relationships/hyperlink" Target="https://t.me/+Q9A5H-iFFEI0ZmY6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hyperlink" Target="https://vk.com/dolzhina69" TargetMode="External"/><Relationship Id="rId7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id385828638" TargetMode="External"/><Relationship Id="rId5" Type="http://schemas.openxmlformats.org/officeDocument/2006/relationships/hyperlink" Target="https://vk.com/id153266362" TargetMode="External"/><Relationship Id="rId10" Type="http://schemas.openxmlformats.org/officeDocument/2006/relationships/image" Target="../media/image5.jpg"/><Relationship Id="rId4" Type="http://schemas.openxmlformats.org/officeDocument/2006/relationships/hyperlink" Target="https://t.me/dolgoletie_s_Ten" TargetMode="External"/><Relationship Id="rId9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825775"/>
            <a:ext cx="1056238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Синергия У СИН нумерологии, пептидов и инновационного оборудования FOHOW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891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err="1" smtClean="0">
                <a:solidFill>
                  <a:schemeClr val="bg1"/>
                </a:solidFill>
              </a:rPr>
              <a:t>Эрдынеева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Должина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Гармажаповна</a:t>
            </a:r>
            <a:r>
              <a:rPr lang="ru-RU" sz="2000" dirty="0" smtClean="0">
                <a:solidFill>
                  <a:schemeClr val="bg1"/>
                </a:solidFill>
              </a:rPr>
              <a:t>, предприниматель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Россия, Г. Москва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10250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Playfair Display" pitchFamily="2" charset="-52"/>
              </a:rPr>
              <a:t>Номинация </a:t>
            </a:r>
            <a:r>
              <a:rPr lang="ru-RU" sz="2000" b="1" dirty="0" err="1">
                <a:solidFill>
                  <a:schemeClr val="bg1"/>
                </a:solidFill>
                <a:latin typeface="Playfair Display" pitchFamily="2" charset="-52"/>
              </a:rPr>
              <a:t>Здоровьесберегающие</a:t>
            </a:r>
            <a:r>
              <a:rPr lang="ru-RU" sz="2000" b="1" dirty="0">
                <a:solidFill>
                  <a:schemeClr val="bg1"/>
                </a:solidFill>
                <a:latin typeface="Playfair Display" pitchFamily="2" charset="-52"/>
              </a:rPr>
              <a:t> технологии</a:t>
            </a:r>
            <a:endParaRPr lang="ru-RU" sz="2000" b="1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=""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702527" y="1226634"/>
            <a:ext cx="10727474" cy="217878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Медицина </a:t>
            </a:r>
            <a:r>
              <a:rPr lang="ru-RU" dirty="0"/>
              <a:t>и </a:t>
            </a:r>
            <a:r>
              <a:rPr lang="ru-RU" dirty="0" smtClean="0"/>
              <a:t>человек в </a:t>
            </a:r>
            <a:r>
              <a:rPr lang="en-US" dirty="0" smtClean="0"/>
              <a:t>XXI </a:t>
            </a:r>
            <a:r>
              <a:rPr lang="ru-RU" dirty="0" smtClean="0"/>
              <a:t>веке. </a:t>
            </a:r>
            <a:r>
              <a:rPr lang="ru-RU" dirty="0"/>
              <a:t>Инновационное </a:t>
            </a:r>
            <a:r>
              <a:rPr lang="ru-RU" dirty="0" smtClean="0"/>
              <a:t>оборудование и </a:t>
            </a:r>
            <a:r>
              <a:rPr lang="ru-RU" dirty="0" err="1"/>
              <a:t>биоиммуномодуляторы</a:t>
            </a:r>
            <a:r>
              <a:rPr lang="ru-RU" dirty="0"/>
              <a:t> XXI века могут произвести профилактику некоторых видов заболеваний, а </a:t>
            </a:r>
            <a:r>
              <a:rPr lang="ru-RU" dirty="0" smtClean="0"/>
              <a:t>также произвести </a:t>
            </a:r>
            <a:r>
              <a:rPr lang="ru-RU" dirty="0"/>
              <a:t>регуляцию различных хронических </a:t>
            </a:r>
            <a:r>
              <a:rPr lang="ru-RU" dirty="0" smtClean="0"/>
              <a:t>заболеваний</a:t>
            </a:r>
            <a:r>
              <a:rPr lang="ru-RU" dirty="0"/>
              <a:t> </a:t>
            </a:r>
            <a:r>
              <a:rPr lang="ru-RU" dirty="0" smtClean="0"/>
              <a:t>и доступны для каждой семьи. Необходимо эти знания довести в массы, особенно для отдаленных деревень, где отсутствуют больницы. Благодаря информационной поддержке проекта «Женщины за здоровое общество» мы можем охватить  более широкие массы и подарить возможность здоровой и счастливой жизни.</a:t>
            </a:r>
            <a:endParaRPr lang="ru-RU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=""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702527" y="3498496"/>
            <a:ext cx="10727473" cy="141919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Смысл </a:t>
            </a:r>
            <a:r>
              <a:rPr lang="ru-RU" dirty="0"/>
              <a:t>развития технологий в том, чтобы дать каждому жителю </a:t>
            </a:r>
            <a:r>
              <a:rPr lang="ru-RU" dirty="0" smtClean="0"/>
              <a:t>медицинские ресурсы</a:t>
            </a:r>
            <a:r>
              <a:rPr lang="ru-RU" dirty="0"/>
              <a:t>, позволяющие жить </a:t>
            </a:r>
            <a:r>
              <a:rPr lang="ru-RU" dirty="0" smtClean="0"/>
              <a:t>лучшее. Помочь каждой семье, где есть участник СВО с жизненными проблемами пройти </a:t>
            </a:r>
            <a:r>
              <a:rPr lang="ru-RU" dirty="0"/>
              <a:t>адаптацию быстрее. При отсутствии медицинских центров,  </a:t>
            </a:r>
            <a:r>
              <a:rPr lang="ru-RU" dirty="0" smtClean="0"/>
              <a:t>в отдаленных </a:t>
            </a:r>
            <a:r>
              <a:rPr lang="ru-RU" dirty="0"/>
              <a:t>от краевого и районного </a:t>
            </a:r>
            <a:r>
              <a:rPr lang="ru-RU" dirty="0" smtClean="0"/>
              <a:t>центра деревнях</a:t>
            </a:r>
            <a:r>
              <a:rPr lang="ru-RU" dirty="0"/>
              <a:t>, у них всего лишь одно средство - </a:t>
            </a:r>
            <a:r>
              <a:rPr lang="ru-RU" b="1" dirty="0"/>
              <a:t>обыкновенное </a:t>
            </a:r>
            <a:r>
              <a:rPr lang="ru-RU" b="1" dirty="0" smtClean="0"/>
              <a:t>обезболивающее.</a:t>
            </a:r>
            <a:endParaRPr lang="ru-RU" dirty="0"/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=""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702527" y="5026300"/>
            <a:ext cx="10727473" cy="134104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/>
              <a:t>Игнорирование желаний людей, не понимание их потребностей приводит к </a:t>
            </a:r>
            <a:r>
              <a:rPr lang="ru-RU" dirty="0" smtClean="0"/>
              <a:t>такому низкому </a:t>
            </a:r>
            <a:r>
              <a:rPr lang="ru-RU" dirty="0"/>
              <a:t>качеству жизни. Любовь взаимна, как и медицинские </a:t>
            </a:r>
            <a:r>
              <a:rPr lang="ru-RU" dirty="0" smtClean="0"/>
              <a:t>технологии. Технология </a:t>
            </a:r>
            <a:r>
              <a:rPr lang="ru-RU" dirty="0"/>
              <a:t>для страны и медицина для людей. Только зная нужды людей, </a:t>
            </a:r>
            <a:r>
              <a:rPr lang="ru-RU" dirty="0" smtClean="0"/>
              <a:t>мы сможем </a:t>
            </a:r>
            <a:r>
              <a:rPr lang="ru-RU" dirty="0"/>
              <a:t>исцелить их вместе. Это такая простая истина. </a:t>
            </a:r>
            <a:r>
              <a:rPr lang="ru-RU" b="1" dirty="0" smtClean="0"/>
              <a:t>Гармонию </a:t>
            </a:r>
            <a:r>
              <a:rPr lang="ru-RU" b="1" dirty="0"/>
              <a:t>семейных отношений в каждую российскую </a:t>
            </a:r>
            <a:r>
              <a:rPr lang="ru-RU" b="1" dirty="0" smtClean="0"/>
              <a:t>семью.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106346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</a:t>
            </a:r>
            <a:r>
              <a:rPr lang="ru-RU" sz="2800" dirty="0" smtClean="0">
                <a:solidFill>
                  <a:srgbClr val="A72E88"/>
                </a:solidFill>
                <a:latin typeface="Playfair Display SemiBold" pitchFamily="2" charset="-52"/>
              </a:rPr>
              <a:t>проекта с промышленными предприятиями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=""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1416205"/>
            <a:ext cx="4845269" cy="195517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Презентация </a:t>
            </a:r>
            <a:r>
              <a:rPr lang="ru-RU" dirty="0" smtClean="0"/>
              <a:t>инноваций в </a:t>
            </a:r>
            <a:r>
              <a:rPr lang="ru-RU" dirty="0"/>
              <a:t>медицине с</a:t>
            </a:r>
            <a:r>
              <a:rPr lang="ru-RU" dirty="0" smtClean="0"/>
              <a:t> проведением </a:t>
            </a:r>
            <a:r>
              <a:rPr lang="ru-RU" dirty="0"/>
              <a:t>выездных мастер-классов на промышленных предприятиях </a:t>
            </a:r>
            <a:r>
              <a:rPr lang="ru-RU" dirty="0" smtClean="0"/>
              <a:t> г. Москвы с </a:t>
            </a:r>
            <a:r>
              <a:rPr lang="ru-RU" dirty="0"/>
              <a:t>целью профилактики здоровья и образа жизни</a:t>
            </a:r>
            <a:endParaRPr lang="ru-RU" dirty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=""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70484" y="1416205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/>
              <a:t>1</a:t>
            </a:r>
            <a:r>
              <a:rPr lang="ru-RU" dirty="0"/>
              <a:t>. Наличие инновационного оздоровительного и презентационного оборудования</a:t>
            </a:r>
          </a:p>
          <a:p>
            <a:r>
              <a:rPr lang="ru-RU" dirty="0" smtClean="0"/>
              <a:t>2. Участники лидерской программы 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Спецпредставители международного бизнес-колледжа </a:t>
            </a:r>
            <a:r>
              <a:rPr lang="en-US" dirty="0" smtClean="0"/>
              <a:t>FOHOW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=""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3691054"/>
            <a:ext cx="10993820" cy="249865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 smtClean="0"/>
              <a:t>1</a:t>
            </a:r>
            <a:r>
              <a:rPr lang="ru-RU" dirty="0"/>
              <a:t>. Коммерческое предложение на проведение мастер-классов </a:t>
            </a:r>
            <a:r>
              <a:rPr lang="ru-RU" dirty="0" smtClean="0"/>
              <a:t>«Инноваций</a:t>
            </a:r>
            <a:r>
              <a:rPr lang="en-US" dirty="0" smtClean="0"/>
              <a:t> </a:t>
            </a:r>
            <a:r>
              <a:rPr lang="en-US" dirty="0"/>
              <a:t>XXI </a:t>
            </a:r>
            <a:r>
              <a:rPr lang="ru-RU" dirty="0"/>
              <a:t> </a:t>
            </a:r>
            <a:r>
              <a:rPr lang="ru-RU" dirty="0" smtClean="0"/>
              <a:t>века в медицине»</a:t>
            </a:r>
            <a:endParaRPr lang="ru-RU" dirty="0"/>
          </a:p>
          <a:p>
            <a:r>
              <a:rPr lang="ru-RU" dirty="0"/>
              <a:t>2. Выездная презентация с </a:t>
            </a:r>
            <a:r>
              <a:rPr lang="ru-RU" dirty="0" smtClean="0"/>
              <a:t>участниками лидерской программы  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smtClean="0"/>
              <a:t>Сотрудничество для открытия кабинета релаксаций на промышленном предприятии Москвы.</a:t>
            </a:r>
            <a:endParaRPr lang="ru-RU" dirty="0"/>
          </a:p>
          <a:p>
            <a:r>
              <a:rPr lang="ru-RU" dirty="0"/>
              <a:t>4. Поставка </a:t>
            </a:r>
            <a:r>
              <a:rPr lang="ru-RU" dirty="0" smtClean="0"/>
              <a:t>инновационного </a:t>
            </a:r>
            <a:r>
              <a:rPr lang="ru-RU" dirty="0"/>
              <a:t>оздоровительного оборудования </a:t>
            </a:r>
            <a:r>
              <a:rPr lang="ru-RU" dirty="0" smtClean="0"/>
              <a:t>и системы оздоровления </a:t>
            </a:r>
            <a:r>
              <a:rPr lang="ru-RU" dirty="0"/>
              <a:t>- «под ключ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77877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</a:t>
            </a:r>
            <a:r>
              <a:rPr lang="ru-RU" sz="2800" dirty="0" smtClean="0">
                <a:solidFill>
                  <a:srgbClr val="A72E88"/>
                </a:solidFill>
                <a:latin typeface="Playfair Display SemiBold" pitchFamily="2" charset="-52"/>
              </a:rPr>
              <a:t>проекта с участниками СВО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=""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1416205"/>
            <a:ext cx="4845269" cy="195517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Презентация </a:t>
            </a:r>
            <a:r>
              <a:rPr lang="ru-RU" dirty="0" smtClean="0"/>
              <a:t>инноваций в </a:t>
            </a:r>
            <a:r>
              <a:rPr lang="ru-RU" dirty="0"/>
              <a:t>медицине </a:t>
            </a:r>
            <a:r>
              <a:rPr lang="ru-RU" dirty="0" smtClean="0"/>
              <a:t>и возможностей с </a:t>
            </a:r>
            <a:r>
              <a:rPr lang="en-US" dirty="0" smtClean="0"/>
              <a:t>FOHOW </a:t>
            </a:r>
            <a:r>
              <a:rPr lang="ru-RU" dirty="0" smtClean="0"/>
              <a:t>с проведением </a:t>
            </a:r>
            <a:r>
              <a:rPr lang="ru-RU" dirty="0"/>
              <a:t>выездных мастер-классов </a:t>
            </a:r>
            <a:r>
              <a:rPr lang="ru-RU" dirty="0" smtClean="0"/>
              <a:t>на региональных площадках платформы «Мой бизнес» с программой адаптации участников СВО и членов их семей</a:t>
            </a:r>
            <a:endParaRPr lang="ru-RU" dirty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=""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70484" y="1416205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/>
              <a:t>1</a:t>
            </a:r>
            <a:r>
              <a:rPr lang="ru-RU" dirty="0"/>
              <a:t>. Наличие инновационного оздоровительного и презентационного оборудования</a:t>
            </a:r>
          </a:p>
          <a:p>
            <a:r>
              <a:rPr lang="ru-RU" dirty="0" smtClean="0"/>
              <a:t>2. Участники лидерской программы 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Спецпредставители международного бизнес-колледжа </a:t>
            </a:r>
            <a:r>
              <a:rPr lang="en-US" dirty="0" smtClean="0"/>
              <a:t>FOHOW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=""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3691054"/>
            <a:ext cx="10993820" cy="249865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 smtClean="0"/>
              <a:t>1</a:t>
            </a:r>
            <a:r>
              <a:rPr lang="ru-RU" dirty="0"/>
              <a:t>. Коммерческое предложение на проведение мастер-классов </a:t>
            </a:r>
            <a:r>
              <a:rPr lang="ru-RU" dirty="0" smtClean="0"/>
              <a:t>«Инноваций</a:t>
            </a:r>
            <a:r>
              <a:rPr lang="en-US" dirty="0" smtClean="0"/>
              <a:t> </a:t>
            </a:r>
            <a:r>
              <a:rPr lang="en-US" dirty="0"/>
              <a:t>XXI </a:t>
            </a:r>
            <a:r>
              <a:rPr lang="ru-RU" dirty="0"/>
              <a:t> </a:t>
            </a:r>
            <a:r>
              <a:rPr lang="ru-RU" dirty="0" smtClean="0"/>
              <a:t>века в медицине»</a:t>
            </a:r>
            <a:endParaRPr lang="ru-RU" dirty="0"/>
          </a:p>
          <a:p>
            <a:r>
              <a:rPr lang="ru-RU" dirty="0"/>
              <a:t>2. Выездная презентация с </a:t>
            </a:r>
            <a:r>
              <a:rPr lang="ru-RU" dirty="0" smtClean="0"/>
              <a:t>участниками лидерской программы  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smtClean="0"/>
              <a:t>Сотрудничество для открытия </a:t>
            </a:r>
            <a:r>
              <a:rPr lang="ru-RU" dirty="0"/>
              <a:t>кабинета адаптации участников СВО и членов их </a:t>
            </a:r>
            <a:r>
              <a:rPr lang="ru-RU" dirty="0" smtClean="0"/>
              <a:t>семей.</a:t>
            </a:r>
            <a:endParaRPr lang="ru-RU" dirty="0"/>
          </a:p>
          <a:p>
            <a:r>
              <a:rPr lang="ru-RU" dirty="0"/>
              <a:t>4. Поставка </a:t>
            </a:r>
            <a:r>
              <a:rPr lang="ru-RU" dirty="0" smtClean="0"/>
              <a:t>инновационного </a:t>
            </a:r>
            <a:r>
              <a:rPr lang="ru-RU" dirty="0"/>
              <a:t>оздоровительного оборудования </a:t>
            </a:r>
            <a:r>
              <a:rPr lang="ru-RU" dirty="0" smtClean="0"/>
              <a:t>и системы оздоровления, обучение, сопровождение - </a:t>
            </a:r>
            <a:r>
              <a:rPr lang="ru-RU" dirty="0"/>
              <a:t>«под ключ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804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6012B77-6744-9940-BDBF-145020A371E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Указывается до 5 основных результатов проекта, которые будут достигнуты в </a:t>
            </a:r>
            <a:r>
              <a:rPr lang="ru-RU" sz="2000" dirty="0" smtClean="0"/>
              <a:t>2025 </a:t>
            </a:r>
            <a:r>
              <a:rPr lang="ru-RU" sz="2000" dirty="0"/>
              <a:t>году </a:t>
            </a:r>
            <a:br>
              <a:rPr lang="ru-RU" sz="2000" dirty="0"/>
            </a:br>
            <a:r>
              <a:rPr lang="ru-RU" sz="2000" dirty="0"/>
              <a:t>и в последующем периоде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=""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=""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=""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20046" y="393504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=""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68190" y="471936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=""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10139" y="521162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2062298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Запуск </a:t>
            </a:r>
            <a:r>
              <a:rPr lang="ru-RU" sz="2000" dirty="0" smtClean="0"/>
              <a:t>Кабинетов </a:t>
            </a:r>
            <a:r>
              <a:rPr lang="ru-RU" sz="2000" dirty="0"/>
              <a:t>релаксации на промышленных предприятиях  г. Москвы с целью профилактики здоровья и образа </a:t>
            </a:r>
            <a:r>
              <a:rPr lang="ru-RU" sz="2000" dirty="0" smtClean="0"/>
              <a:t>жизни, </a:t>
            </a:r>
            <a:r>
              <a:rPr lang="ru-RU" sz="2000" dirty="0"/>
              <a:t>где проведены презентации</a:t>
            </a:r>
            <a:endParaRPr lang="ru-RU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761321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Использование </a:t>
            </a:r>
            <a:r>
              <a:rPr lang="ru-RU" sz="2000" dirty="0"/>
              <a:t>площадки технопарков промышленных предприятий Москвы для апробации </a:t>
            </a:r>
            <a:r>
              <a:rPr lang="ru-RU" sz="2000" dirty="0" smtClean="0"/>
              <a:t>проекта, дадут возможность  ознакомления россиян более 1000 посетителям мероприятий инноваций в медицине</a:t>
            </a: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700742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Получить масштабирование своей идеи через кабинеты релаксаций (реабилитаций) для адаптации участников СВО к мирной </a:t>
            </a:r>
            <a:r>
              <a:rPr lang="ru-RU" sz="2000" dirty="0" smtClean="0"/>
              <a:t>жизни в более 80 регионах России.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197232" y="4494024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Распространить в массы возможность гармонизации семейных отношений через синергию  У СИН нумерологии, пептидов </a:t>
            </a:r>
            <a:r>
              <a:rPr lang="en-US" sz="2000" dirty="0" smtClean="0"/>
              <a:t>FOHOW </a:t>
            </a:r>
            <a:r>
              <a:rPr lang="ru-RU" sz="2000" dirty="0" smtClean="0"/>
              <a:t>и энергетических </a:t>
            </a:r>
            <a:r>
              <a:rPr lang="ru-RU" sz="2000" dirty="0" err="1" smtClean="0"/>
              <a:t>массажеров</a:t>
            </a:r>
            <a:r>
              <a:rPr lang="ru-RU" sz="2000" dirty="0" smtClean="0"/>
              <a:t> – инноваций </a:t>
            </a:r>
            <a:r>
              <a:rPr lang="en-US" sz="2000" dirty="0" smtClean="0"/>
              <a:t>XXI </a:t>
            </a:r>
            <a:r>
              <a:rPr lang="ru-RU" sz="2000" dirty="0" smtClean="0"/>
              <a:t>века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096871" y="5161315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Повышение качества жизни с инновациями в медицине, вовлеченным в оздоровительный проект россиян.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7BAD028-2A95-2940-B0E2-3D9CF5EE1277}"/>
              </a:ext>
            </a:extLst>
          </p:cNvPr>
          <p:cNvSpPr txBox="1"/>
          <p:nvPr/>
        </p:nvSpPr>
        <p:spPr>
          <a:xfrm>
            <a:off x="599090" y="1584299"/>
            <a:ext cx="107310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Описывается тезисно какие на момент подачи заявки на конкурсный отбор выполнены «шаги» по реализации проекта. Желательно представить статистические данные, подтверждающие текущий статус проекта, а также представить ссылки на сайты/ видео-контент/статьи в СМИ / посты в соцсетях и прочее, подтверждающее текущий статус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2454952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marL="342900" indent="-342900">
              <a:buAutoNum type="arabicPeriod"/>
            </a:pPr>
            <a:r>
              <a:rPr lang="ru-RU" dirty="0" smtClean="0"/>
              <a:t>Команда лидерской программы более 25 человек, которые сопровождают презентации и мастер-классы сформирована </a:t>
            </a:r>
            <a:r>
              <a:rPr lang="ru-RU" dirty="0" err="1" smtClean="0"/>
              <a:t>вг</a:t>
            </a:r>
            <a:r>
              <a:rPr lang="ru-RU" dirty="0" smtClean="0"/>
              <a:t>. Москва</a:t>
            </a:r>
          </a:p>
          <a:p>
            <a:pPr marL="342900" indent="-342900">
              <a:buAutoNum type="arabicPeriod"/>
            </a:pPr>
            <a:r>
              <a:rPr lang="ru-RU" dirty="0" smtClean="0"/>
              <a:t>Опыт проведения Дней открытых дверей (30.11.2024</a:t>
            </a:r>
            <a:r>
              <a:rPr lang="ru-RU" dirty="0" smtClean="0"/>
              <a:t>, 09.03.2025)</a:t>
            </a:r>
            <a:endParaRPr lang="ru-RU" dirty="0" smtClean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3" y="2475552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Опыт проведения Волонтерских дней 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Количество </a:t>
            </a:r>
            <a:r>
              <a:rPr lang="ru-RU" dirty="0"/>
              <a:t>оздоровительных процедур команды </a:t>
            </a:r>
            <a:r>
              <a:rPr lang="ru-RU" dirty="0" smtClean="0"/>
              <a:t> во время Дня открытых дверей (30.11.2024, 09.03.2025)</a:t>
            </a:r>
            <a:endParaRPr lang="ru-RU" dirty="0"/>
          </a:p>
          <a:p>
            <a:r>
              <a:rPr lang="ru-RU" dirty="0" smtClean="0"/>
              <a:t>SPA </a:t>
            </a:r>
            <a:r>
              <a:rPr lang="ru-RU" dirty="0"/>
              <a:t>– процедуры по выводу патогенного фактора «холода»</a:t>
            </a:r>
          </a:p>
          <a:p>
            <a:r>
              <a:rPr lang="ru-RU" dirty="0"/>
              <a:t>Массаж </a:t>
            </a:r>
            <a:r>
              <a:rPr lang="ru-RU" dirty="0" smtClean="0"/>
              <a:t>лица </a:t>
            </a:r>
            <a:endParaRPr lang="ru-RU" dirty="0"/>
          </a:p>
          <a:p>
            <a:r>
              <a:rPr lang="ru-RU" dirty="0" smtClean="0"/>
              <a:t>Процедуры на </a:t>
            </a:r>
            <a:r>
              <a:rPr lang="ru-RU" dirty="0" err="1" smtClean="0"/>
              <a:t>ревитализирующем</a:t>
            </a:r>
            <a:r>
              <a:rPr lang="ru-RU" dirty="0" smtClean="0"/>
              <a:t>  </a:t>
            </a:r>
            <a:r>
              <a:rPr lang="ru-RU" dirty="0" err="1" smtClean="0"/>
              <a:t>массажере</a:t>
            </a:r>
            <a:endParaRPr lang="ru-RU" dirty="0" smtClean="0"/>
          </a:p>
          <a:p>
            <a:r>
              <a:rPr lang="ru-RU" dirty="0" smtClean="0"/>
              <a:t>Капилляроскопия (состояние сосудов), УСИН нумерология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559973" y="3465189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en-US" sz="1200" dirty="0">
                <a:hlinkClick r:id="rId3"/>
              </a:rPr>
              <a:t>https://</a:t>
            </a:r>
            <a:r>
              <a:rPr lang="en-US" sz="1200" dirty="0" smtClean="0">
                <a:hlinkClick r:id="rId3"/>
              </a:rPr>
              <a:t>vk.com/wall-204938283_15</a:t>
            </a:r>
            <a:r>
              <a:rPr lang="ru-RU" sz="1200" dirty="0" smtClean="0"/>
              <a:t>, </a:t>
            </a:r>
            <a:r>
              <a:rPr lang="ru-RU" sz="1200" u="sng" dirty="0" smtClean="0">
                <a:hlinkClick r:id="rId4"/>
              </a:rPr>
              <a:t>https</a:t>
            </a:r>
            <a:r>
              <a:rPr lang="ru-RU" sz="1200" u="sng" dirty="0">
                <a:hlinkClick r:id="rId4"/>
              </a:rPr>
              <a:t>://vk.com/wall-204938283_14</a:t>
            </a:r>
            <a:r>
              <a:rPr lang="ru-RU" sz="1200" dirty="0"/>
              <a:t> </a:t>
            </a:r>
            <a:endParaRPr lang="ru-RU" sz="1200" dirty="0"/>
          </a:p>
          <a:p>
            <a:r>
              <a:rPr lang="ru-RU" sz="1200" u="sng" dirty="0" smtClean="0">
                <a:hlinkClick r:id="rId5"/>
              </a:rPr>
              <a:t>https</a:t>
            </a:r>
            <a:r>
              <a:rPr lang="ru-RU" sz="1200" u="sng" dirty="0">
                <a:hlinkClick r:id="rId5"/>
              </a:rPr>
              <a:t>://</a:t>
            </a:r>
            <a:r>
              <a:rPr lang="ru-RU" sz="1200" u="sng" dirty="0" smtClean="0">
                <a:hlinkClick r:id="rId5"/>
              </a:rPr>
              <a:t>vk.com/wall-204938283_20</a:t>
            </a:r>
            <a:r>
              <a:rPr lang="ru-RU" sz="1200" dirty="0" smtClean="0"/>
              <a:t>, </a:t>
            </a:r>
            <a:r>
              <a:rPr lang="ru-RU" sz="1200" u="sng" dirty="0" smtClean="0">
                <a:hlinkClick r:id="rId6"/>
              </a:rPr>
              <a:t>https</a:t>
            </a:r>
            <a:r>
              <a:rPr lang="ru-RU" sz="1200" u="sng" dirty="0">
                <a:hlinkClick r:id="rId6"/>
              </a:rPr>
              <a:t>://</a:t>
            </a:r>
            <a:r>
              <a:rPr lang="ru-RU" sz="1200" u="sng" dirty="0" smtClean="0">
                <a:hlinkClick r:id="rId6"/>
              </a:rPr>
              <a:t>vk.com/wall-204938283_17</a:t>
            </a:r>
            <a:endParaRPr lang="ru-RU" sz="1200" dirty="0"/>
          </a:p>
          <a:p>
            <a:r>
              <a:rPr lang="ru-RU" sz="1200" u="sng" dirty="0">
                <a:hlinkClick r:id="rId7"/>
              </a:rPr>
              <a:t>https://vk.com/wall-204938283_16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Телеграмм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Синергия УСИН нумерологии </a:t>
            </a:r>
            <a:r>
              <a:rPr lang="en-US" dirty="0"/>
              <a:t>https://t.me/+xIUwSL4mSdFjODQy</a:t>
            </a:r>
            <a:endParaRPr lang="ru-RU" dirty="0" smtClean="0"/>
          </a:p>
          <a:p>
            <a:r>
              <a:rPr lang="ru-RU" dirty="0" smtClean="0"/>
              <a:t>УСИН и продукция компании </a:t>
            </a:r>
            <a:r>
              <a:rPr lang="en-US" dirty="0" smtClean="0"/>
              <a:t>FOHOW</a:t>
            </a:r>
            <a:r>
              <a:rPr lang="ru-RU" dirty="0" smtClean="0"/>
              <a:t> </a:t>
            </a:r>
            <a:r>
              <a:rPr lang="en-US" dirty="0"/>
              <a:t>https://t.me/+ReJhTUjRM-w0ODNi</a:t>
            </a:r>
            <a:endParaRPr lang="en-US" dirty="0" smtClean="0"/>
          </a:p>
          <a:p>
            <a:r>
              <a:rPr lang="ru-RU" dirty="0" smtClean="0"/>
              <a:t>Анализ расчетов по У СИН нумерологии </a:t>
            </a:r>
            <a:r>
              <a:rPr lang="en-US" dirty="0"/>
              <a:t>https://t.me/+ag9r31F8jug3YWMy</a:t>
            </a:r>
            <a:endParaRPr lang="ru-RU" dirty="0" smtClean="0"/>
          </a:p>
          <a:p>
            <a:r>
              <a:rPr lang="ru-RU" dirty="0" smtClean="0"/>
              <a:t>Секретная служба меридианов </a:t>
            </a:r>
            <a:r>
              <a:rPr lang="en-US" dirty="0"/>
              <a:t>https://t.me/+Hq7q4MX052hiOTYy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err="1" smtClean="0"/>
              <a:t>ВКонтакте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Благотворительный фонд «Небесная звезда»</a:t>
            </a:r>
          </a:p>
          <a:p>
            <a:r>
              <a:rPr lang="en-US" dirty="0" smtClean="0"/>
              <a:t>https</a:t>
            </a:r>
            <a:r>
              <a:rPr lang="en-US" dirty="0"/>
              <a:t>://vk.com/blago_tvorim_vmeste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=""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70082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Телеграмм</a:t>
            </a:r>
            <a:endParaRPr lang="ru-RU" dirty="0"/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=""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err="1" smtClean="0"/>
              <a:t>Биоэнергомассаж</a:t>
            </a:r>
            <a:r>
              <a:rPr lang="ru-RU" dirty="0" smtClean="0"/>
              <a:t> </a:t>
            </a:r>
            <a:r>
              <a:rPr lang="en-US" dirty="0"/>
              <a:t> FOHOW </a:t>
            </a:r>
            <a:r>
              <a:rPr lang="en-US" dirty="0">
                <a:hlinkClick r:id="rId3"/>
              </a:rPr>
              <a:t>https://t.me/+</a:t>
            </a:r>
            <a:r>
              <a:rPr lang="en-US" dirty="0" smtClean="0">
                <a:hlinkClick r:id="rId3"/>
              </a:rPr>
              <a:t>42G70yBHP1UwMjAy</a:t>
            </a:r>
            <a:endParaRPr lang="ru-RU" dirty="0" smtClean="0"/>
          </a:p>
          <a:p>
            <a:r>
              <a:rPr lang="ru-RU" dirty="0" smtClean="0"/>
              <a:t>ТИМ регуляция </a:t>
            </a:r>
            <a:r>
              <a:rPr lang="en-US" dirty="0"/>
              <a:t>FOHOW </a:t>
            </a:r>
            <a:r>
              <a:rPr lang="en-US" dirty="0">
                <a:hlinkClick r:id="rId4"/>
              </a:rPr>
              <a:t>https://t.me/+</a:t>
            </a:r>
            <a:r>
              <a:rPr lang="en-US" dirty="0" smtClean="0">
                <a:hlinkClick r:id="rId4"/>
              </a:rPr>
              <a:t>Q9A5H-iFFEI0ZmY6</a:t>
            </a:r>
            <a:endParaRPr lang="en-US" dirty="0"/>
          </a:p>
          <a:p>
            <a:r>
              <a:rPr lang="ru-RU" dirty="0" smtClean="0"/>
              <a:t>РЭМ </a:t>
            </a:r>
            <a:r>
              <a:rPr lang="ru-RU" dirty="0" err="1" smtClean="0"/>
              <a:t>массажер</a:t>
            </a:r>
            <a:r>
              <a:rPr lang="ru-RU" dirty="0" smtClean="0"/>
              <a:t> </a:t>
            </a:r>
            <a:r>
              <a:rPr lang="en-US" dirty="0"/>
              <a:t>FOHOW </a:t>
            </a:r>
            <a:r>
              <a:rPr lang="en-US" dirty="0">
                <a:hlinkClick r:id="rId5"/>
              </a:rPr>
              <a:t>https://t.me/+</a:t>
            </a:r>
            <a:r>
              <a:rPr lang="en-US" dirty="0" smtClean="0">
                <a:hlinkClick r:id="rId5"/>
              </a:rPr>
              <a:t>62vI6SOH9qo3YzYy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4808238-87E7-474C-BF16-A126FCF8B25B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какие ресурсы есть в проекте, в т.ч. Финансовые, организационные, информационные и пр.</a:t>
            </a:r>
          </a:p>
          <a:p>
            <a:r>
              <a:rPr lang="ru-RU" sz="1400" dirty="0"/>
              <a:t>Отдельно выделяются какие ресурсы требуются проекту для его воплощения и реализации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4054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Сертификаты об обучении </a:t>
            </a:r>
            <a:r>
              <a:rPr lang="ru-RU" dirty="0" smtClean="0"/>
              <a:t>Звезда У СИН, специалиста ТКМ, базового </a:t>
            </a:r>
            <a:r>
              <a:rPr lang="ru-RU" dirty="0"/>
              <a:t>и продвинутого уровней </a:t>
            </a:r>
            <a:r>
              <a:rPr lang="ru-RU" dirty="0" err="1" smtClean="0"/>
              <a:t>биоэнергорегуляции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4054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Успешный опыт в области синергии У СИН нумерологии и пептидов </a:t>
            </a:r>
            <a:r>
              <a:rPr lang="en-US" dirty="0" smtClean="0"/>
              <a:t>FOHOW, </a:t>
            </a:r>
            <a:r>
              <a:rPr lang="ru-RU" dirty="0" smtClean="0"/>
              <a:t>с использованием инновационных оборудований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74275" y="4735615"/>
            <a:ext cx="43664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Повышение качества жизни, позитивного мышления, восполнение жизненных энергий с приемом пептидов, высокая эффективность, обработка больших объемов информации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3EE10B5-5C98-214B-B668-E30FA4D791A5}"/>
              </a:ext>
            </a:extLst>
          </p:cNvPr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049905" y="2099909"/>
            <a:ext cx="57146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Наличие презентационного оборудования и материалов по презентации, результатов по применению продукции , команды участников лидерской программы и спец. Представителей международного бизнес колледжа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6076006" y="3584154"/>
            <a:ext cx="4807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Требуется информационная поддержка и площадка для проведения презентаций  и мастер-классов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174827" y="4629329"/>
            <a:ext cx="53228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Требуется информационная поддержка для масштабирования данных мероприятий в других регионах России, с возможностью реализации их в каждой деревне благодаря гражданской инициативе граждан, желающих быть вовлеченными в данный оздоровительный проект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542E1A9A-5B69-4C48-93D1-12245F700B90}"/>
              </a:ext>
            </a:extLst>
          </p:cNvPr>
          <p:cNvSpPr/>
          <p:nvPr/>
        </p:nvSpPr>
        <p:spPr>
          <a:xfrm>
            <a:off x="487993" y="2113501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9" name="Овал 25">
            <a:extLst>
              <a:ext uri="{FF2B5EF4-FFF2-40B4-BE49-F238E27FC236}">
                <a16:creationId xmlns="" xmlns:a16="http://schemas.microsoft.com/office/drawing/2014/main" id="{36C56E9E-1EE5-AF41-8154-A19F2CEB6114}"/>
              </a:ext>
            </a:extLst>
          </p:cNvPr>
          <p:cNvSpPr/>
          <p:nvPr/>
        </p:nvSpPr>
        <p:spPr>
          <a:xfrm>
            <a:off x="599090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="" xmlns:a16="http://schemas.microsoft.com/office/drawing/2014/main" id="{6F5EF453-8BA8-5248-948E-4677620C92AA}"/>
              </a:ext>
            </a:extLst>
          </p:cNvPr>
          <p:cNvSpPr/>
          <p:nvPr/>
        </p:nvSpPr>
        <p:spPr>
          <a:xfrm>
            <a:off x="6423416" y="2161194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1" name="Овал 44">
            <a:extLst>
              <a:ext uri="{FF2B5EF4-FFF2-40B4-BE49-F238E27FC236}">
                <a16:creationId xmlns="" xmlns:a16="http://schemas.microsoft.com/office/drawing/2014/main" id="{0B6F7701-9B13-7B4F-9324-61FA8FD05061}"/>
              </a:ext>
            </a:extLst>
          </p:cNvPr>
          <p:cNvSpPr/>
          <p:nvPr/>
        </p:nvSpPr>
        <p:spPr>
          <a:xfrm>
            <a:off x="6473595" y="4495414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034264" y="1925656"/>
            <a:ext cx="44393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Эрдынеева</a:t>
            </a:r>
            <a:r>
              <a:rPr lang="ru-RU" sz="1400" dirty="0"/>
              <a:t> </a:t>
            </a:r>
            <a:r>
              <a:rPr lang="ru-RU" sz="1400" dirty="0" err="1" smtClean="0"/>
              <a:t>Должина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Гармажаповна</a:t>
            </a:r>
            <a:r>
              <a:rPr lang="ru-RU" sz="1400" dirty="0" smtClean="0"/>
              <a:t>, </a:t>
            </a:r>
          </a:p>
          <a:p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vk.com/dolzhina69</a:t>
            </a:r>
            <a:endParaRPr lang="ru-RU" sz="1400" dirty="0" smtClean="0"/>
          </a:p>
          <a:p>
            <a:r>
              <a:rPr lang="ru-RU" sz="1400" dirty="0" smtClean="0"/>
              <a:t>Россия</a:t>
            </a:r>
            <a:r>
              <a:rPr lang="ru-RU" sz="1400" dirty="0"/>
              <a:t>, Москва, 1969 года рождения, предприниматель, 3 высших образования, интересуюсь восточной медициной, У СИН  нумерология, финансовый директор НКБФ «</a:t>
            </a:r>
            <a:r>
              <a:rPr lang="ru-RU" sz="1400" dirty="0" err="1"/>
              <a:t>Тэнгэриин</a:t>
            </a:r>
            <a:r>
              <a:rPr lang="ru-RU" sz="1400" dirty="0"/>
              <a:t> Одон» («Небесная звезда</a:t>
            </a:r>
            <a:r>
              <a:rPr lang="ru-RU" sz="1400" dirty="0" smtClean="0"/>
              <a:t>»)</a:t>
            </a:r>
          </a:p>
          <a:p>
            <a:r>
              <a:rPr lang="ru-RU" sz="1400" dirty="0"/>
              <a:t>Получила свой результат по здоровью: восполнение жизненной энергии с помощью пептидов, вывод «холода из костей</a:t>
            </a:r>
            <a:r>
              <a:rPr lang="ru-RU" sz="1400" dirty="0" smtClean="0"/>
              <a:t>»</a:t>
            </a:r>
            <a:endParaRPr lang="ru-RU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1984085" y="4404480"/>
            <a:ext cx="40809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Тен</a:t>
            </a:r>
            <a:r>
              <a:rPr lang="ru-RU" sz="1400" dirty="0" smtClean="0"/>
              <a:t> Наталья Павловна, проводни</a:t>
            </a:r>
            <a:r>
              <a:rPr lang="ru-RU" sz="1400" dirty="0" smtClean="0"/>
              <a:t>к китайской культуры долголетия Ян - </a:t>
            </a:r>
            <a:r>
              <a:rPr lang="ru-RU" sz="1400" dirty="0" err="1" smtClean="0"/>
              <a:t>Шэн</a:t>
            </a:r>
            <a:r>
              <a:rPr lang="ru-RU" sz="1400" dirty="0" smtClean="0"/>
              <a:t>, Россия, Москва, 1966 года рождения</a:t>
            </a:r>
            <a:r>
              <a:rPr lang="ru-RU" sz="1400" dirty="0" smtClean="0"/>
              <a:t>. </a:t>
            </a:r>
          </a:p>
          <a:p>
            <a:r>
              <a:rPr lang="en-US" sz="1400" dirty="0">
                <a:hlinkClick r:id="rId4"/>
              </a:rPr>
              <a:t>https://</a:t>
            </a:r>
            <a:r>
              <a:rPr lang="en-US" sz="1400" dirty="0" smtClean="0">
                <a:hlinkClick r:id="rId4"/>
              </a:rPr>
              <a:t>t.me/dolgoletie_s_Ten</a:t>
            </a:r>
            <a:endParaRPr lang="ru-RU" sz="1400" dirty="0" smtClean="0"/>
          </a:p>
          <a:p>
            <a:r>
              <a:rPr lang="en-US" sz="1400" dirty="0" smtClean="0"/>
              <a:t> </a:t>
            </a:r>
            <a:r>
              <a:rPr lang="ru-RU" sz="1400" dirty="0" smtClean="0"/>
              <a:t>За 3 года помогла сотням людям восстановить свое здоровье, вернуть молодость по методике использования БЭМ, ТИМ и с системой оздоровления препаратов на основе тибетских трав и грибов </a:t>
            </a:r>
            <a:r>
              <a:rPr lang="ru-RU" sz="1400" dirty="0" err="1" smtClean="0"/>
              <a:t>кордицепс</a:t>
            </a:r>
            <a:r>
              <a:rPr lang="ru-RU" sz="1400" dirty="0" smtClean="0"/>
              <a:t> и </a:t>
            </a:r>
            <a:r>
              <a:rPr lang="ru-RU" sz="1400" dirty="0" err="1" smtClean="0"/>
              <a:t>линчжи</a:t>
            </a:r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7961971" y="2141100"/>
            <a:ext cx="35110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Галимова</a:t>
            </a:r>
            <a:r>
              <a:rPr lang="ru-RU" sz="1400" dirty="0" smtClean="0"/>
              <a:t> Диана Рустамовна, </a:t>
            </a:r>
          </a:p>
          <a:p>
            <a:r>
              <a:rPr lang="en-US" sz="1400" dirty="0">
                <a:hlinkClick r:id="rId5"/>
              </a:rPr>
              <a:t>https://</a:t>
            </a:r>
            <a:r>
              <a:rPr lang="en-US" sz="1400" dirty="0" smtClean="0">
                <a:hlinkClick r:id="rId5"/>
              </a:rPr>
              <a:t>vk.com/id15326636</a:t>
            </a:r>
            <a:r>
              <a:rPr lang="ru-RU" sz="1400" dirty="0" smtClean="0">
                <a:hlinkClick r:id="rId5"/>
              </a:rPr>
              <a:t>2</a:t>
            </a:r>
            <a:endParaRPr lang="ru-RU" sz="1400" dirty="0" smtClean="0"/>
          </a:p>
          <a:p>
            <a:r>
              <a:rPr lang="ru-RU" sz="1400" dirty="0" smtClean="0"/>
              <a:t>Россия, Москва, 1967 года рождения,</a:t>
            </a:r>
          </a:p>
          <a:p>
            <a:r>
              <a:rPr lang="ru-RU" sz="1400" dirty="0" smtClean="0"/>
              <a:t>Профессиональный массажист с 25 летний стажем, по образованию акушер, получила хорошие результаты по применению инноваций в медицине от сотней благодарных клиентов.</a:t>
            </a:r>
            <a:endParaRPr lang="ru-RU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046965" y="4404480"/>
            <a:ext cx="34260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Синяк Марина Петровна,</a:t>
            </a:r>
          </a:p>
          <a:p>
            <a:r>
              <a:rPr lang="en-US" sz="1400" dirty="0">
                <a:hlinkClick r:id="rId6"/>
              </a:rPr>
              <a:t>https://</a:t>
            </a:r>
            <a:r>
              <a:rPr lang="en-US" sz="1400" dirty="0" smtClean="0">
                <a:hlinkClick r:id="rId6"/>
              </a:rPr>
              <a:t>vk.com/id385828638</a:t>
            </a:r>
            <a:endParaRPr lang="ru-RU" sz="1400" dirty="0" smtClean="0"/>
          </a:p>
          <a:p>
            <a:r>
              <a:rPr lang="ru-RU" sz="1400" dirty="0" smtClean="0"/>
              <a:t>Россия, Москва, 1975 года рождения,  продавец, получила хорошие результаты по восстановлению здоровья членами семьи, благодаря приему продукции и сеансам </a:t>
            </a:r>
            <a:r>
              <a:rPr lang="ru-RU" sz="1400" dirty="0" err="1" smtClean="0"/>
              <a:t>биоэнергорегуляции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74899" y="1342047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673948" y="1396040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08" y="2130492"/>
            <a:ext cx="1162803" cy="136800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54" y="4495414"/>
            <a:ext cx="1067474" cy="141857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565" y="2237983"/>
            <a:ext cx="1042696" cy="140667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948" y="4591409"/>
            <a:ext cx="942335" cy="132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632456" y="1104915"/>
            <a:ext cx="107310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Как </a:t>
            </a:r>
            <a:r>
              <a:rPr lang="ru-RU" sz="2000" dirty="0" err="1" smtClean="0"/>
              <a:t>Здоровьесберегающие</a:t>
            </a:r>
            <a:r>
              <a:rPr lang="ru-RU" sz="2000" dirty="0" smtClean="0"/>
              <a:t> технологии предлагаем рассмотреть  к вашу вниманию </a:t>
            </a:r>
            <a:r>
              <a:rPr lang="ru-RU" sz="2000" dirty="0" err="1" smtClean="0"/>
              <a:t>нетрадиционый</a:t>
            </a:r>
            <a:r>
              <a:rPr lang="ru-RU" sz="2000" dirty="0" smtClean="0"/>
              <a:t> подход со стороны восточной медицины, который представлен в синергии из </a:t>
            </a:r>
            <a:r>
              <a:rPr lang="ru-RU" sz="2000" dirty="0"/>
              <a:t>3 постулатов: </a:t>
            </a:r>
          </a:p>
          <a:p>
            <a:r>
              <a:rPr lang="ru-RU" sz="2000" dirty="0"/>
              <a:t>1. </a:t>
            </a:r>
            <a:r>
              <a:rPr lang="ru-RU" sz="2000" dirty="0" smtClean="0"/>
              <a:t>У СИН </a:t>
            </a:r>
            <a:r>
              <a:rPr lang="ru-RU" sz="2000" dirty="0"/>
              <a:t>нумерология дает персонализированный подход к </a:t>
            </a:r>
            <a:r>
              <a:rPr lang="ru-RU" sz="2000" dirty="0" smtClean="0"/>
              <a:t>оздоровлению человека;</a:t>
            </a:r>
            <a:endParaRPr lang="ru-RU" sz="2000" dirty="0"/>
          </a:p>
          <a:p>
            <a:r>
              <a:rPr lang="ru-RU" sz="2000" dirty="0"/>
              <a:t>2. ⁠Пептиды восстанавливают энергию, </a:t>
            </a:r>
            <a:r>
              <a:rPr lang="ru-RU" sz="2000" dirty="0" smtClean="0"/>
              <a:t>в энергетических каналах, там где его не хватало по «божественному замыслу…» </a:t>
            </a:r>
            <a:endParaRPr lang="ru-RU" sz="2000" dirty="0"/>
          </a:p>
          <a:p>
            <a:r>
              <a:rPr lang="ru-RU" sz="2000" dirty="0"/>
              <a:t>3. ⁠Инновационное </a:t>
            </a:r>
            <a:r>
              <a:rPr lang="ru-RU" sz="2000" dirty="0" smtClean="0"/>
              <a:t>энергетическое оборудование </a:t>
            </a:r>
            <a:r>
              <a:rPr lang="ru-RU" sz="2000" dirty="0"/>
              <a:t>помогает доставить необходимую энергию в энергетические каналы </a:t>
            </a:r>
            <a:r>
              <a:rPr lang="ru-RU" sz="2000" dirty="0" smtClean="0"/>
              <a:t>организма, в часы их активности, за счет терморегуляции;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3736627"/>
            <a:ext cx="10731062" cy="284830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770752" y="3707433"/>
            <a:ext cx="9295656" cy="120032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Презентовать возможности синергии У СИН нумерологии, с пептидами женьшеня с </a:t>
            </a:r>
            <a:r>
              <a:rPr lang="ru-RU" dirty="0" err="1" smtClean="0">
                <a:solidFill>
                  <a:schemeClr val="bg1"/>
                </a:solidFill>
              </a:rPr>
              <a:t>нанотехнологиями</a:t>
            </a:r>
            <a:r>
              <a:rPr lang="ru-RU" dirty="0" smtClean="0">
                <a:solidFill>
                  <a:schemeClr val="bg1"/>
                </a:solidFill>
              </a:rPr>
              <a:t> в медицине </a:t>
            </a:r>
            <a:r>
              <a:rPr lang="ru-RU" dirty="0">
                <a:solidFill>
                  <a:schemeClr val="bg1"/>
                </a:solidFill>
              </a:rPr>
              <a:t>и помочь обществу в открытии реабилитационных стационарных пунктов в каждой </a:t>
            </a:r>
            <a:r>
              <a:rPr lang="ru-RU" dirty="0" smtClean="0">
                <a:solidFill>
                  <a:schemeClr val="bg1"/>
                </a:solidFill>
              </a:rPr>
              <a:t>деревне Российской Федерации и решить нужды людей в области оздоровления, методами китайской медицины.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848811" y="4852996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Подготовить кабинеты для </a:t>
            </a:r>
            <a:r>
              <a:rPr lang="ru-RU" dirty="0">
                <a:solidFill>
                  <a:schemeClr val="bg1"/>
                </a:solidFill>
              </a:rPr>
              <a:t>адаптации участников СВО к мирной </a:t>
            </a:r>
            <a:r>
              <a:rPr lang="ru-RU" dirty="0" smtClean="0">
                <a:solidFill>
                  <a:schemeClr val="bg1"/>
                </a:solidFill>
              </a:rPr>
              <a:t>жизни с учетом этих технологий, еще дополнительно использовать методы </a:t>
            </a:r>
            <a:r>
              <a:rPr lang="ru-RU" dirty="0" err="1" smtClean="0">
                <a:solidFill>
                  <a:schemeClr val="bg1"/>
                </a:solidFill>
              </a:rPr>
              <a:t>психотехнологической</a:t>
            </a:r>
            <a:r>
              <a:rPr lang="ru-RU" dirty="0" smtClean="0">
                <a:solidFill>
                  <a:schemeClr val="bg1"/>
                </a:solidFill>
              </a:rPr>
              <a:t> релаксаций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848811" y="5556824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Получить </a:t>
            </a:r>
            <a:r>
              <a:rPr lang="ru-RU" dirty="0">
                <a:solidFill>
                  <a:schemeClr val="bg1"/>
                </a:solidFill>
              </a:rPr>
              <a:t>«опыление» своей </a:t>
            </a:r>
            <a:r>
              <a:rPr lang="ru-RU" dirty="0" smtClean="0">
                <a:solidFill>
                  <a:schemeClr val="bg1"/>
                </a:solidFill>
              </a:rPr>
              <a:t>идеи </a:t>
            </a:r>
            <a:r>
              <a:rPr lang="ru-RU" dirty="0">
                <a:solidFill>
                  <a:schemeClr val="bg1"/>
                </a:solidFill>
              </a:rPr>
              <a:t>гармонизации женских энергий до баланса Инь- Ян и укрепить традиционные семейные </a:t>
            </a:r>
            <a:r>
              <a:rPr lang="ru-RU" dirty="0" smtClean="0">
                <a:solidFill>
                  <a:schemeClr val="bg1"/>
                </a:solidFill>
              </a:rPr>
              <a:t>ценности через восполнение энергий </a:t>
            </a:r>
            <a:r>
              <a:rPr lang="ru-RU" dirty="0" err="1" smtClean="0">
                <a:solidFill>
                  <a:schemeClr val="bg1"/>
                </a:solidFill>
              </a:rPr>
              <a:t>иньских</a:t>
            </a:r>
            <a:r>
              <a:rPr lang="ru-RU" dirty="0" smtClean="0">
                <a:solidFill>
                  <a:schemeClr val="bg1"/>
                </a:solidFill>
              </a:rPr>
              <a:t> плотных органов, контролируемой самой Природой.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43161" y="3707433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43161" y="46152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19977" y="5499327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89" y="1108472"/>
            <a:ext cx="10748109" cy="126448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704193" y="2376285"/>
            <a:ext cx="107310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Персонализированная диагностика- расчет по </a:t>
            </a:r>
            <a:r>
              <a:rPr lang="ru-RU" b="1" dirty="0" smtClean="0"/>
              <a:t>УСИН нумерологии </a:t>
            </a:r>
            <a:r>
              <a:rPr lang="ru-RU" b="1" dirty="0"/>
              <a:t>по дате рождения.</a:t>
            </a:r>
          </a:p>
          <a:p>
            <a:r>
              <a:rPr lang="ru-RU" dirty="0"/>
              <a:t>Китайская медицина видит организм человека как систему </a:t>
            </a:r>
            <a:r>
              <a:rPr lang="ru-RU" dirty="0" smtClean="0"/>
              <a:t>пяти взаимодействующих </a:t>
            </a:r>
            <a:r>
              <a:rPr lang="ru-RU" dirty="0"/>
              <a:t>блоков. Смысл этих блоков </a:t>
            </a:r>
            <a:r>
              <a:rPr lang="ru-RU" dirty="0" smtClean="0"/>
              <a:t>олицетворяют пять </a:t>
            </a:r>
            <a:r>
              <a:rPr lang="ru-RU" dirty="0"/>
              <a:t>символов: ДЕРЕВО, ОГОНЬ, ЗЕМЛЯ, МЕТАЛЛ, ВОДА.</a:t>
            </a:r>
          </a:p>
          <a:p>
            <a:r>
              <a:rPr lang="ru-RU" dirty="0"/>
              <a:t>О чем же говорит система У-СИН?</a:t>
            </a:r>
          </a:p>
          <a:p>
            <a:r>
              <a:rPr lang="ru-RU" dirty="0"/>
              <a:t>У каждого человека от РОЖДЕНИЯ есть </a:t>
            </a:r>
            <a:r>
              <a:rPr lang="ru-RU" b="1" dirty="0"/>
              <a:t>главный орган. </a:t>
            </a:r>
            <a:r>
              <a:rPr lang="ru-RU" b="1" dirty="0" smtClean="0"/>
              <a:t>От которого </a:t>
            </a:r>
            <a:r>
              <a:rPr lang="ru-RU" b="1" dirty="0"/>
              <a:t>зависит его ЗДОРОВЬЕ</a:t>
            </a:r>
            <a:r>
              <a:rPr lang="ru-RU" dirty="0"/>
              <a:t>. Этот орган больше </a:t>
            </a:r>
            <a:r>
              <a:rPr lang="ru-RU" dirty="0" smtClean="0"/>
              <a:t>всего вырабатывает </a:t>
            </a:r>
            <a:r>
              <a:rPr lang="ru-RU" dirty="0"/>
              <a:t>больше всего биоэнергии, </a:t>
            </a:r>
            <a:r>
              <a:rPr lang="ru-RU" dirty="0" smtClean="0"/>
              <a:t>определяет особенности </a:t>
            </a:r>
            <a:r>
              <a:rPr lang="ru-RU" dirty="0"/>
              <a:t>организма человека, его внешний </a:t>
            </a:r>
            <a:r>
              <a:rPr lang="ru-RU" dirty="0" smtClean="0"/>
              <a:t>вид, темперамент</a:t>
            </a:r>
            <a:r>
              <a:rPr lang="ru-RU" dirty="0"/>
              <a:t>, в какой-то степени характер и многое другое.</a:t>
            </a:r>
          </a:p>
          <a:p>
            <a:r>
              <a:rPr lang="ru-RU" b="1" dirty="0" smtClean="0"/>
              <a:t>Восполнение </a:t>
            </a:r>
            <a:r>
              <a:rPr lang="ru-RU" b="1" dirty="0"/>
              <a:t>органов энергией современными </a:t>
            </a:r>
            <a:r>
              <a:rPr lang="ru-RU" b="1" dirty="0" smtClean="0"/>
              <a:t>новых строительным </a:t>
            </a:r>
            <a:r>
              <a:rPr lang="ru-RU" b="1" dirty="0"/>
              <a:t>материалом : Пептидами </a:t>
            </a:r>
            <a:r>
              <a:rPr lang="ru-RU" b="1" dirty="0" err="1"/>
              <a:t>кордицепса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smtClean="0"/>
              <a:t>янские органы </a:t>
            </a:r>
            <a:r>
              <a:rPr lang="ru-RU" dirty="0"/>
              <a:t>(желчный пузырь, тонкий кишечник, желудок, </a:t>
            </a:r>
            <a:r>
              <a:rPr lang="ru-RU" dirty="0" smtClean="0"/>
              <a:t>толстый кишечник</a:t>
            </a:r>
            <a:r>
              <a:rPr lang="ru-RU" dirty="0"/>
              <a:t>, мочевой пузырь), </a:t>
            </a:r>
            <a:r>
              <a:rPr lang="ru-RU" b="1" dirty="0"/>
              <a:t>пептидами женьшеня </a:t>
            </a:r>
            <a:r>
              <a:rPr lang="ru-RU" dirty="0"/>
              <a:t>– </a:t>
            </a:r>
            <a:r>
              <a:rPr lang="ru-RU" dirty="0" err="1" smtClean="0"/>
              <a:t>иньские</a:t>
            </a:r>
            <a:r>
              <a:rPr lang="ru-RU" dirty="0" smtClean="0"/>
              <a:t> органы </a:t>
            </a:r>
            <a:r>
              <a:rPr lang="ru-RU" dirty="0"/>
              <a:t>(печень, сердце, селезенка – поджелудочная </a:t>
            </a:r>
            <a:r>
              <a:rPr lang="ru-RU" dirty="0" smtClean="0"/>
              <a:t>железа, легкие</a:t>
            </a:r>
            <a:r>
              <a:rPr lang="ru-RU" dirty="0"/>
              <a:t>, почки).</a:t>
            </a:r>
          </a:p>
          <a:p>
            <a:r>
              <a:rPr lang="ru-RU" b="1" dirty="0"/>
              <a:t>Произвести корректировку убирания застоя </a:t>
            </a:r>
            <a:r>
              <a:rPr lang="ru-RU" b="1" dirty="0" err="1"/>
              <a:t>Ци</a:t>
            </a:r>
            <a:r>
              <a:rPr lang="ru-RU" b="1" dirty="0"/>
              <a:t> в печени </a:t>
            </a:r>
            <a:r>
              <a:rPr lang="ru-RU" b="1" dirty="0" smtClean="0"/>
              <a:t>и укрепление </a:t>
            </a:r>
            <a:r>
              <a:rPr lang="ru-RU" b="1" dirty="0"/>
              <a:t>селезенки </a:t>
            </a:r>
            <a:r>
              <a:rPr lang="ru-RU" dirty="0"/>
              <a:t>(синдром подавления селезенки со </a:t>
            </a:r>
            <a:r>
              <a:rPr lang="ru-RU" dirty="0" smtClean="0"/>
              <a:t>стороны печени</a:t>
            </a:r>
            <a:r>
              <a:rPr lang="ru-RU" dirty="0"/>
              <a:t>), </a:t>
            </a:r>
            <a:r>
              <a:rPr lang="ru-RU" b="1" dirty="0"/>
              <a:t>очищение лишнего жара сердца, легких, желудка</a:t>
            </a:r>
            <a:r>
              <a:rPr lang="ru-RU" dirty="0"/>
              <a:t>.</a:t>
            </a:r>
          </a:p>
          <a:p>
            <a:r>
              <a:rPr lang="ru-RU" dirty="0"/>
              <a:t>Изгнание патогенного фактора сырости позволяет убрать депрессию для снятия эмоционального и физического напряжения, восстановления ресурсов организма.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325314" y="1216561"/>
            <a:ext cx="9937417" cy="92333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Презентовать возможности синергии У СИН нумерологии, с пептидами женьшеня с </a:t>
            </a:r>
            <a:r>
              <a:rPr lang="ru-RU" dirty="0" err="1" smtClean="0">
                <a:solidFill>
                  <a:schemeClr val="bg1"/>
                </a:solidFill>
              </a:rPr>
              <a:t>нанотехнологиями</a:t>
            </a:r>
            <a:r>
              <a:rPr lang="ru-RU" dirty="0" smtClean="0">
                <a:solidFill>
                  <a:schemeClr val="bg1"/>
                </a:solidFill>
              </a:rPr>
              <a:t> в медицине </a:t>
            </a:r>
            <a:r>
              <a:rPr lang="ru-RU" dirty="0">
                <a:solidFill>
                  <a:schemeClr val="bg1"/>
                </a:solidFill>
              </a:rPr>
              <a:t>и помочь обществу в открытии реабилитационных стационарных пунктов в каждой </a:t>
            </a:r>
            <a:r>
              <a:rPr lang="ru-RU" dirty="0" smtClean="0">
                <a:solidFill>
                  <a:schemeClr val="bg1"/>
                </a:solidFill>
              </a:rPr>
              <a:t>деревне Российской Федерации и решить нужды людей в области оздоровления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599089" y="1355060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186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90" y="1064269"/>
            <a:ext cx="10748109" cy="126448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704193" y="2376285"/>
            <a:ext cx="107310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Персонализированная диагностика- расчет </a:t>
            </a:r>
            <a:r>
              <a:rPr lang="ru-RU" b="1" dirty="0"/>
              <a:t>по </a:t>
            </a:r>
            <a:r>
              <a:rPr lang="ru-RU" b="1" dirty="0" smtClean="0"/>
              <a:t>УСИН нумерологии </a:t>
            </a:r>
            <a:r>
              <a:rPr lang="ru-RU" b="1" dirty="0"/>
              <a:t>по дате рождения</a:t>
            </a:r>
            <a:r>
              <a:rPr lang="ru-RU" dirty="0"/>
              <a:t>.</a:t>
            </a:r>
          </a:p>
          <a:p>
            <a:pPr algn="just"/>
            <a:r>
              <a:rPr lang="ru-RU" dirty="0" smtClean="0"/>
              <a:t>Изгнание </a:t>
            </a:r>
            <a:r>
              <a:rPr lang="ru-RU" dirty="0"/>
              <a:t>патогенного фактора сырости позволяет убрать депрессию для снятия эмоционального и физического напряжения, восстановления ресурсов организма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Для социальной поддержки семей (родственников) военнослужащих, участников СВО также предлагается перечень </a:t>
            </a:r>
            <a:r>
              <a:rPr lang="ru-RU" b="1" dirty="0"/>
              <a:t>мероприятий физиотерапевтического метода релаксации </a:t>
            </a:r>
            <a:r>
              <a:rPr lang="ru-RU" dirty="0"/>
              <a:t>с возможностью произвести профилактическую регуляцию от различных видов заболеваний, </a:t>
            </a:r>
            <a:r>
              <a:rPr lang="ru-RU" dirty="0" err="1"/>
              <a:t>психотехнологическую</a:t>
            </a:r>
            <a:r>
              <a:rPr lang="ru-RU" dirty="0"/>
              <a:t> релаксацию. Данные мероприятия направлены на восстановление функционального состояния организма, нормализацию эмоциональной сферы личности, которые помогут достичь оптимального уровня личностной адаптации к дальнейшей социализации в обществе участников проекта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Государственная поддержка </a:t>
            </a:r>
            <a:r>
              <a:rPr lang="ru-RU" b="1" dirty="0"/>
              <a:t>участников СВО, </a:t>
            </a:r>
            <a:r>
              <a:rPr lang="ru-RU" b="1" dirty="0" smtClean="0"/>
              <a:t>и членов их семей позволяет масштабировать данный проект, </a:t>
            </a:r>
            <a:r>
              <a:rPr lang="ru-RU" b="1" dirty="0"/>
              <a:t>на платформе «Мой бизнес</a:t>
            </a:r>
            <a:r>
              <a:rPr lang="ru-RU" b="1" dirty="0" smtClean="0"/>
              <a:t>», поэтому такой вариант реабилитации с инновационными возможностями китайской медицины актуален на сегодняшний день.</a:t>
            </a:r>
          </a:p>
          <a:p>
            <a:pPr algn="just"/>
            <a:r>
              <a:rPr lang="ru-RU" dirty="0" smtClean="0"/>
              <a:t>В </a:t>
            </a:r>
            <a:r>
              <a:rPr lang="ru-RU" dirty="0"/>
              <a:t>качестве инструмента </a:t>
            </a:r>
            <a:r>
              <a:rPr lang="ru-RU" dirty="0" smtClean="0"/>
              <a:t>самодиагностики </a:t>
            </a:r>
            <a:r>
              <a:rPr lang="ru-RU" dirty="0"/>
              <a:t>последствий психической травмы, </a:t>
            </a:r>
            <a:r>
              <a:rPr lang="ru-RU" dirty="0" smtClean="0"/>
              <a:t>будут включаться </a:t>
            </a:r>
            <a:r>
              <a:rPr lang="ru-RU" dirty="0"/>
              <a:t>в анкетные </a:t>
            </a:r>
            <a:r>
              <a:rPr lang="ru-RU" dirty="0" smtClean="0"/>
              <a:t>опросы, </a:t>
            </a:r>
            <a:r>
              <a:rPr lang="ru-RU" b="1" dirty="0" smtClean="0"/>
              <a:t>данные капилляроскопии – состояния сосудов внутренних органов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866718" y="1234848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</a:t>
            </a:r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770752" y="1417550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Подготовить </a:t>
            </a:r>
            <a:r>
              <a:rPr lang="ru-RU" dirty="0">
                <a:solidFill>
                  <a:schemeClr val="bg1"/>
                </a:solidFill>
              </a:rPr>
              <a:t>население России для адаптации участников СВО к мирной </a:t>
            </a:r>
            <a:r>
              <a:rPr lang="ru-RU" dirty="0" smtClean="0">
                <a:solidFill>
                  <a:schemeClr val="bg1"/>
                </a:solidFill>
              </a:rPr>
              <a:t>жизни с </a:t>
            </a:r>
            <a:r>
              <a:rPr lang="ru-RU" dirty="0" err="1">
                <a:solidFill>
                  <a:schemeClr val="bg1"/>
                </a:solidFill>
              </a:rPr>
              <a:t>психотехнологической</a:t>
            </a:r>
            <a:r>
              <a:rPr lang="ru-RU" dirty="0">
                <a:solidFill>
                  <a:schemeClr val="bg1"/>
                </a:solidFill>
              </a:rPr>
              <a:t> релаксацией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08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90" y="1064269"/>
            <a:ext cx="10748109" cy="126448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704193" y="2376285"/>
            <a:ext cx="107310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Персонализированная диагностика- расчет </a:t>
            </a:r>
            <a:r>
              <a:rPr lang="ru-RU" b="1" dirty="0"/>
              <a:t>по </a:t>
            </a:r>
            <a:r>
              <a:rPr lang="ru-RU" b="1" dirty="0" smtClean="0"/>
              <a:t>УСИН нумерологии </a:t>
            </a:r>
            <a:r>
              <a:rPr lang="ru-RU" b="1" dirty="0"/>
              <a:t>по дате рождения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Психологи </a:t>
            </a:r>
            <a:r>
              <a:rPr lang="ru-RU" dirty="0"/>
              <a:t>выявили </a:t>
            </a:r>
            <a:r>
              <a:rPr lang="ru-RU" dirty="0" smtClean="0"/>
              <a:t>основные признаки </a:t>
            </a:r>
            <a:r>
              <a:rPr lang="ru-RU" dirty="0"/>
              <a:t>для определения </a:t>
            </a:r>
            <a:r>
              <a:rPr lang="ru-RU" b="1" dirty="0"/>
              <a:t>преобладания в женщине мужских энергий.</a:t>
            </a:r>
          </a:p>
          <a:p>
            <a:pPr algn="just"/>
            <a:r>
              <a:rPr lang="en-US" dirty="0"/>
              <a:t>✔</a:t>
            </a:r>
            <a:r>
              <a:rPr lang="ru-RU" dirty="0" smtClean="0"/>
              <a:t>стремится </a:t>
            </a:r>
            <a:r>
              <a:rPr lang="ru-RU" dirty="0"/>
              <a:t>заработать большее количество денег, сильно устает - это заканчивается апатией, моральным опустошением и смертельной </a:t>
            </a:r>
            <a:r>
              <a:rPr lang="ru-RU" dirty="0" smtClean="0"/>
              <a:t>усталостью, </a:t>
            </a:r>
            <a:r>
              <a:rPr lang="en-US" dirty="0"/>
              <a:t>✔</a:t>
            </a:r>
            <a:r>
              <a:rPr lang="ru-RU" dirty="0" smtClean="0"/>
              <a:t>важен </a:t>
            </a:r>
            <a:r>
              <a:rPr lang="ru-RU" dirty="0"/>
              <a:t>результат, но в то же время она совершенно не испытывает удовольствия от </a:t>
            </a:r>
            <a:r>
              <a:rPr lang="ru-RU" dirty="0" smtClean="0"/>
              <a:t>процесса, </a:t>
            </a:r>
            <a:r>
              <a:rPr lang="en-US" dirty="0"/>
              <a:t>✔</a:t>
            </a:r>
            <a:r>
              <a:rPr lang="ru-RU" dirty="0" smtClean="0"/>
              <a:t>продавливает </a:t>
            </a:r>
            <a:r>
              <a:rPr lang="ru-RU" dirty="0"/>
              <a:t>ситуацию жесткой критикой, недовольством и едкими </a:t>
            </a:r>
            <a:r>
              <a:rPr lang="ru-RU" dirty="0" smtClean="0"/>
              <a:t>замечаниями, </a:t>
            </a:r>
            <a:r>
              <a:rPr lang="en-US" dirty="0"/>
              <a:t>✔</a:t>
            </a:r>
            <a:r>
              <a:rPr lang="ru-RU" dirty="0" smtClean="0"/>
              <a:t>«Я </a:t>
            </a:r>
            <a:r>
              <a:rPr lang="ru-RU" dirty="0"/>
              <a:t>сама!» — одно из самых страшных женских предрассудков, от которого порой невозможно </a:t>
            </a:r>
            <a:r>
              <a:rPr lang="ru-RU" dirty="0" smtClean="0"/>
              <a:t>освободиться, </a:t>
            </a:r>
            <a:r>
              <a:rPr lang="en-US" dirty="0"/>
              <a:t>✔</a:t>
            </a:r>
            <a:r>
              <a:rPr lang="ru-RU" dirty="0" smtClean="0"/>
              <a:t>жизнь </a:t>
            </a:r>
            <a:r>
              <a:rPr lang="ru-RU" dirty="0"/>
              <a:t>это череда страданий, лишений и </a:t>
            </a:r>
            <a:r>
              <a:rPr lang="ru-RU" dirty="0" smtClean="0"/>
              <a:t>боли, </a:t>
            </a:r>
            <a:r>
              <a:rPr lang="en-US" dirty="0"/>
              <a:t>✔</a:t>
            </a:r>
            <a:r>
              <a:rPr lang="ru-RU" dirty="0" smtClean="0"/>
              <a:t>призывает </a:t>
            </a:r>
            <a:r>
              <a:rPr lang="ru-RU" dirty="0"/>
              <a:t>принимать и любить ее такой, какая она есть и продолжает с головой уходить в </a:t>
            </a:r>
            <a:r>
              <a:rPr lang="ru-RU" dirty="0" smtClean="0"/>
              <a:t>дело, </a:t>
            </a:r>
            <a:r>
              <a:rPr lang="en-US" dirty="0"/>
              <a:t>✔</a:t>
            </a:r>
            <a:r>
              <a:rPr lang="ru-RU" dirty="0" smtClean="0"/>
              <a:t>женщина </a:t>
            </a:r>
            <a:r>
              <a:rPr lang="ru-RU" dirty="0"/>
              <a:t>живущая в мужских энергиях, постоянно пытается проявить инициативность в отношениях, по своему усмотрению названивает мужчине, пытается поучать его жизни и дает </a:t>
            </a:r>
            <a:r>
              <a:rPr lang="ru-RU" dirty="0" smtClean="0"/>
              <a:t>указания, </a:t>
            </a:r>
            <a:r>
              <a:rPr lang="en-US" dirty="0" smtClean="0"/>
              <a:t>✔</a:t>
            </a:r>
            <a:r>
              <a:rPr lang="ru-RU" dirty="0" smtClean="0"/>
              <a:t>опасается </a:t>
            </a:r>
            <a:r>
              <a:rPr lang="ru-RU" dirty="0"/>
              <a:t>заблуждений и сразу начинает злиться, как только совершит ошибку. Причем не прощает промахи не только себе, но и </a:t>
            </a:r>
            <a:r>
              <a:rPr lang="ru-RU" dirty="0" smtClean="0"/>
              <a:t>другим.</a:t>
            </a:r>
          </a:p>
          <a:p>
            <a:pPr algn="just"/>
            <a:endParaRPr lang="ru-RU" dirty="0"/>
          </a:p>
          <a:p>
            <a:pPr algn="just"/>
            <a:r>
              <a:rPr lang="ru-RU" b="1" dirty="0" smtClean="0"/>
              <a:t>Эта болезнь общества, вызванная последствиями войн, когда мужчина уходит на войну, а женщина вынуждена взять ответственность за семью, за детей на себя. Генетическая «</a:t>
            </a:r>
            <a:r>
              <a:rPr lang="ru-RU" b="1" dirty="0" err="1" smtClean="0"/>
              <a:t>поломанность</a:t>
            </a:r>
            <a:r>
              <a:rPr lang="ru-RU" b="1" dirty="0" smtClean="0"/>
              <a:t>» гармоний Инь-Ян энергий.</a:t>
            </a:r>
            <a:endParaRPr lang="ru-RU" b="1" dirty="0"/>
          </a:p>
          <a:p>
            <a:pPr algn="just"/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866718" y="1234848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</a:t>
            </a:r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882264" y="1313608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Получить </a:t>
            </a:r>
            <a:r>
              <a:rPr lang="ru-RU" dirty="0">
                <a:solidFill>
                  <a:schemeClr val="bg1"/>
                </a:solidFill>
              </a:rPr>
              <a:t>«опыление» своей </a:t>
            </a:r>
            <a:r>
              <a:rPr lang="ru-RU" dirty="0" smtClean="0">
                <a:solidFill>
                  <a:schemeClr val="bg1"/>
                </a:solidFill>
              </a:rPr>
              <a:t>идеи </a:t>
            </a:r>
            <a:r>
              <a:rPr lang="ru-RU" dirty="0">
                <a:solidFill>
                  <a:schemeClr val="bg1"/>
                </a:solidFill>
              </a:rPr>
              <a:t>гармонизации женских энергий до баланса Инь- Ян и укрепить традиционные семейные </a:t>
            </a:r>
            <a:r>
              <a:rPr lang="ru-RU" dirty="0" smtClean="0">
                <a:solidFill>
                  <a:schemeClr val="bg1"/>
                </a:solidFill>
              </a:rPr>
              <a:t>ценности через восполнение энергий </a:t>
            </a:r>
            <a:r>
              <a:rPr lang="ru-RU" dirty="0" err="1" smtClean="0">
                <a:solidFill>
                  <a:schemeClr val="bg1"/>
                </a:solidFill>
              </a:rPr>
              <a:t>иньских</a:t>
            </a:r>
            <a:r>
              <a:rPr lang="ru-RU" dirty="0" smtClean="0">
                <a:solidFill>
                  <a:schemeClr val="bg1"/>
                </a:solidFill>
              </a:rPr>
              <a:t> плотных органов, контролируемой самой Природой.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83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99090" y="1064269"/>
            <a:ext cx="10748109" cy="126448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704193" y="2376285"/>
            <a:ext cx="107310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Синергия пептидов женьшеня согласно расчетов У СИН нумерологии позволяет сбалансировать данный баланс Инь – Ян и вернуть женственность женщинам. Загрузка пептидов под воздействием энергетических </a:t>
            </a:r>
            <a:r>
              <a:rPr lang="ru-RU" b="1" dirty="0" err="1" smtClean="0"/>
              <a:t>массажеров</a:t>
            </a:r>
            <a:r>
              <a:rPr lang="ru-RU" b="1" dirty="0" smtClean="0"/>
              <a:t> . ВАЖНА повышение температуры тела в часы активности меридианов, загружаемых пептидами.</a:t>
            </a:r>
          </a:p>
          <a:p>
            <a:pPr algn="just"/>
            <a:r>
              <a:rPr lang="ru-RU" b="1" dirty="0" smtClean="0"/>
              <a:t> </a:t>
            </a:r>
            <a:r>
              <a:rPr lang="ru-RU" dirty="0" smtClean="0"/>
              <a:t>Женственность </a:t>
            </a:r>
            <a:r>
              <a:rPr lang="ru-RU" dirty="0"/>
              <a:t>– это те качества, которые женщина обретает, возвращая себе свою природную женскую энергию!</a:t>
            </a:r>
          </a:p>
          <a:p>
            <a:pPr algn="just"/>
            <a:r>
              <a:rPr lang="ru-RU" dirty="0"/>
              <a:t>Во многих традициях считается, что женская энергия – творческая энергия Вселенной, энергия хаоса и созидания, мягкая, теплая, все вбирающая, втягивающая в себя и </a:t>
            </a:r>
            <a:r>
              <a:rPr lang="ru-RU" dirty="0" smtClean="0"/>
              <a:t>безбрежная. Это </a:t>
            </a:r>
            <a:r>
              <a:rPr lang="ru-RU" dirty="0"/>
              <a:t>энергия темноты и покоя, чувств и образов. Она наделяет женщину восприимчивостью и чувствительностью, эмоциональностью и ранимостью, но в тоже время огромной силой созидания новой реальности.</a:t>
            </a:r>
          </a:p>
          <a:p>
            <a:pPr algn="just"/>
            <a:r>
              <a:rPr lang="ru-RU" dirty="0"/>
              <a:t>Женщина творит свою реальность для себя, для своих детей, для любимого, для тех, кто ее окружает.</a:t>
            </a:r>
          </a:p>
          <a:p>
            <a:pPr algn="just"/>
            <a:r>
              <a:rPr lang="ru-RU" dirty="0" smtClean="0"/>
              <a:t>Когда </a:t>
            </a:r>
            <a:r>
              <a:rPr lang="ru-RU" dirty="0"/>
              <a:t>женщина наполнена энергией, ее глаза сияют, ей всё удается легко и радостно, она притягивает внимание и пробуждает желание, она и сама наполнена желанием жить, творить, получать удовольствие.</a:t>
            </a:r>
          </a:p>
          <a:p>
            <a:pPr algn="just"/>
            <a:r>
              <a:rPr lang="ru-RU" dirty="0" smtClean="0"/>
              <a:t>И </a:t>
            </a:r>
            <a:r>
              <a:rPr lang="ru-RU" dirty="0"/>
              <a:t>все происходит так, как хочет она, у нее появляется чувство могущества и полета, и все в ее жизни начинает происходить словно по мановению волшебной палочки.</a:t>
            </a:r>
          </a:p>
          <a:p>
            <a:pPr algn="just"/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866718" y="1234848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</a:t>
            </a:r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882264" y="1313608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Получить </a:t>
            </a:r>
            <a:r>
              <a:rPr lang="ru-RU" dirty="0">
                <a:solidFill>
                  <a:schemeClr val="bg1"/>
                </a:solidFill>
              </a:rPr>
              <a:t>«опыление» своей </a:t>
            </a:r>
            <a:r>
              <a:rPr lang="ru-RU" dirty="0" smtClean="0">
                <a:solidFill>
                  <a:schemeClr val="bg1"/>
                </a:solidFill>
              </a:rPr>
              <a:t>идеи </a:t>
            </a:r>
            <a:r>
              <a:rPr lang="ru-RU" dirty="0">
                <a:solidFill>
                  <a:schemeClr val="bg1"/>
                </a:solidFill>
              </a:rPr>
              <a:t>гармонизации женских энергий до баланса Инь- Ян и укрепить традиционные семейные </a:t>
            </a:r>
            <a:r>
              <a:rPr lang="ru-RU" dirty="0" smtClean="0">
                <a:solidFill>
                  <a:schemeClr val="bg1"/>
                </a:solidFill>
              </a:rPr>
              <a:t>ценности через восполнение энергий </a:t>
            </a:r>
            <a:r>
              <a:rPr lang="ru-RU" dirty="0" err="1" smtClean="0">
                <a:solidFill>
                  <a:schemeClr val="bg1"/>
                </a:solidFill>
              </a:rPr>
              <a:t>иньских</a:t>
            </a:r>
            <a:r>
              <a:rPr lang="ru-RU" dirty="0" smtClean="0">
                <a:solidFill>
                  <a:schemeClr val="bg1"/>
                </a:solidFill>
              </a:rPr>
              <a:t> плотных органов, контролируемой самой Природой.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1085321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000" b="1" dirty="0" smtClean="0"/>
              <a:t>Персонализированная </a:t>
            </a:r>
            <a:r>
              <a:rPr lang="ru-RU" sz="2000" b="1" dirty="0"/>
              <a:t>диагностика- </a:t>
            </a:r>
            <a:r>
              <a:rPr lang="ru-RU" sz="2000" dirty="0"/>
              <a:t>расчет по УСИН нумерологии по дате </a:t>
            </a:r>
            <a:r>
              <a:rPr lang="ru-RU" sz="2000" dirty="0" smtClean="0"/>
              <a:t>рождения </a:t>
            </a:r>
            <a:r>
              <a:rPr lang="ru-RU" sz="2000" b="1" dirty="0" smtClean="0"/>
              <a:t>с момента рождения,</a:t>
            </a:r>
            <a:r>
              <a:rPr lang="ru-RU" sz="2000" dirty="0" smtClean="0"/>
              <a:t> узнать характеристику патологий заболевания (энергии родителей и ребенка);</a:t>
            </a:r>
          </a:p>
          <a:p>
            <a:pPr marL="457200" indent="-457200" algn="just">
              <a:buAutoNum type="arabicPeriod"/>
            </a:pPr>
            <a:r>
              <a:rPr lang="ru-RU" sz="2000" b="1" dirty="0" smtClean="0"/>
              <a:t>Открытие </a:t>
            </a:r>
            <a:r>
              <a:rPr lang="ru-RU" sz="2000" b="1" dirty="0"/>
              <a:t>реабилитационных стационарных пунктов в каждой деревне </a:t>
            </a:r>
            <a:r>
              <a:rPr lang="ru-RU" sz="2000" dirty="0"/>
              <a:t>Российской Федерации и решить нужды людей в области </a:t>
            </a:r>
            <a:r>
              <a:rPr lang="ru-RU" sz="2000" dirty="0" smtClean="0"/>
              <a:t>оздоровления – </a:t>
            </a:r>
            <a:r>
              <a:rPr lang="ru-RU" sz="2000" b="1" dirty="0" smtClean="0"/>
              <a:t>от года </a:t>
            </a:r>
            <a:r>
              <a:rPr lang="ru-RU" sz="2000" b="1" dirty="0"/>
              <a:t>и старше </a:t>
            </a:r>
            <a:r>
              <a:rPr lang="ru-RU" sz="2000" b="1" dirty="0" smtClean="0"/>
              <a:t> </a:t>
            </a:r>
            <a:r>
              <a:rPr lang="ru-RU" sz="2000" dirty="0" smtClean="0"/>
              <a:t>помогут произвести профилактику некоторых видов заболеваний, </a:t>
            </a:r>
            <a:r>
              <a:rPr lang="ru-RU" sz="2000" dirty="0"/>
              <a:t>а </a:t>
            </a:r>
            <a:r>
              <a:rPr lang="ru-RU" sz="2000" dirty="0" smtClean="0"/>
              <a:t>также произвести </a:t>
            </a:r>
            <a:r>
              <a:rPr lang="ru-RU" sz="2000" dirty="0"/>
              <a:t>регуляцию различных хронических заболеваний. А </a:t>
            </a:r>
            <a:r>
              <a:rPr lang="ru-RU" sz="2000" dirty="0" smtClean="0"/>
              <a:t>оперативные вмешательства </a:t>
            </a:r>
            <a:r>
              <a:rPr lang="ru-RU" sz="2000" dirty="0"/>
              <a:t>являются плановыми мероприятиями, которые разрешаются </a:t>
            </a:r>
            <a:r>
              <a:rPr lang="ru-RU" sz="2000" dirty="0" smtClean="0"/>
              <a:t>при обращении </a:t>
            </a:r>
            <a:r>
              <a:rPr lang="ru-RU" sz="2000" dirty="0"/>
              <a:t>в медицинские учреждения в краевых центрах России.</a:t>
            </a:r>
          </a:p>
          <a:p>
            <a:pPr marL="457200" indent="-457200" algn="just">
              <a:buAutoNum type="arabicPeriod"/>
            </a:pPr>
            <a:r>
              <a:rPr lang="ru-RU" sz="2000" dirty="0"/>
              <a:t>Подготовить население России для адаптации участников СВО к мирной жизни с </a:t>
            </a:r>
            <a:r>
              <a:rPr lang="ru-RU" sz="2000" dirty="0" err="1"/>
              <a:t>психотехнологической</a:t>
            </a:r>
            <a:r>
              <a:rPr lang="ru-RU" sz="2000" dirty="0"/>
              <a:t> </a:t>
            </a:r>
            <a:r>
              <a:rPr lang="ru-RU" sz="2000" dirty="0" smtClean="0"/>
              <a:t>релаксацией – </a:t>
            </a:r>
            <a:r>
              <a:rPr lang="ru-RU" sz="2000" b="1" dirty="0" smtClean="0"/>
              <a:t>участники СВО и члены их семей.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Гармонизации </a:t>
            </a:r>
            <a:r>
              <a:rPr lang="ru-RU" sz="2000" dirty="0"/>
              <a:t>женских энергий до баланса Инь- Ян и укрепить традиционные семейные ценности </a:t>
            </a:r>
            <a:r>
              <a:rPr lang="ru-RU" sz="2000" dirty="0" smtClean="0"/>
              <a:t> </a:t>
            </a:r>
            <a:r>
              <a:rPr lang="ru-RU" sz="2000" b="1" dirty="0" smtClean="0"/>
              <a:t>- старшее поколение в первую очередь (генетическое перепрограммирование), второе поколение женщины и мужчины – возраст старше 25 лет.</a:t>
            </a:r>
          </a:p>
          <a:p>
            <a:pPr marL="457200" indent="-457200" algn="just">
              <a:buAutoNum type="arabicPeriod"/>
            </a:pPr>
            <a:endParaRPr lang="ru-RU" sz="2000" b="1" dirty="0"/>
          </a:p>
          <a:p>
            <a:pPr marL="457200" indent="-457200">
              <a:buAutoNum type="arabicPeriod"/>
            </a:pPr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 smtClean="0"/>
              <a:t>Активный </a:t>
            </a:r>
            <a:r>
              <a:rPr lang="ru-RU" sz="2000" dirty="0"/>
              <a:t>проект </a:t>
            </a:r>
            <a:r>
              <a:rPr lang="ru-RU" sz="2000" dirty="0" smtClean="0"/>
              <a:t>- </a:t>
            </a:r>
            <a:r>
              <a:rPr lang="ru-RU" sz="2000" dirty="0" smtClean="0"/>
              <a:t>собрана команда партнеров с лидерской программы, которая готова провести мастер-классы оборудования. В Москве проводятся ДНИ открытых дверей для здоровых, счастливых людей с возможностью пройти процедуры с презентацией инновационного оборудования.</a:t>
            </a:r>
          </a:p>
          <a:p>
            <a:pPr>
              <a:spcBef>
                <a:spcPts val="1200"/>
              </a:spcBef>
            </a:pPr>
            <a:r>
              <a:rPr lang="ru-RU" sz="2000" dirty="0" smtClean="0"/>
              <a:t>Источники продвижения ПРОЕКТА</a:t>
            </a:r>
            <a:endParaRPr lang="ru-RU" sz="2000" dirty="0" smtClean="0"/>
          </a:p>
          <a:p>
            <a:pPr>
              <a:spcBef>
                <a:spcPts val="1200"/>
              </a:spcBef>
            </a:pPr>
            <a:r>
              <a:rPr lang="ru-RU" sz="2000" dirty="0" smtClean="0"/>
              <a:t>Финансовые ресурсы – семейный бюджет для домашнего  пользования,</a:t>
            </a:r>
          </a:p>
          <a:p>
            <a:pPr>
              <a:spcBef>
                <a:spcPts val="1200"/>
              </a:spcBef>
            </a:pPr>
            <a:r>
              <a:rPr lang="ru-RU" sz="2000" dirty="0" err="1" smtClean="0"/>
              <a:t>Грантовая</a:t>
            </a:r>
            <a:r>
              <a:rPr lang="ru-RU" sz="2000" dirty="0" smtClean="0"/>
              <a:t> поддержка предпринимателей, участников СВО и членов их семей;</a:t>
            </a:r>
          </a:p>
          <a:p>
            <a:pPr>
              <a:spcBef>
                <a:spcPts val="1200"/>
              </a:spcBef>
            </a:pPr>
            <a:r>
              <a:rPr lang="ru-RU" sz="2000" dirty="0" smtClean="0"/>
              <a:t>Благотворительные фонды, МЕЦЕНАТЫ, которые готовы оставить свое НАСЛЕДИЕ в оздоровлении НАЦИЙ после военных действий;</a:t>
            </a:r>
            <a:endParaRPr lang="ru-RU" sz="2000" dirty="0" smtClean="0"/>
          </a:p>
          <a:p>
            <a:pPr>
              <a:spcBef>
                <a:spcPts val="1200"/>
              </a:spcBef>
            </a:pPr>
            <a:r>
              <a:rPr lang="ru-RU" sz="2000" dirty="0" smtClean="0"/>
              <a:t>Реализация начата и продолжается</a:t>
            </a:r>
            <a:r>
              <a:rPr lang="ru-RU" sz="2000" dirty="0"/>
              <a:t>.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8">
            <a:extLst>
              <a:ext uri="{FF2B5EF4-FFF2-40B4-BE49-F238E27FC236}">
                <a16:creationId xmlns="" xmlns:a16="http://schemas.microsoft.com/office/drawing/2014/main" id="{50AA3D16-0778-D44B-A60F-38464793EC86}"/>
              </a:ext>
            </a:extLst>
          </p:cNvPr>
          <p:cNvSpPr/>
          <p:nvPr/>
        </p:nvSpPr>
        <p:spPr>
          <a:xfrm>
            <a:off x="707843" y="480064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9">
            <a:extLst>
              <a:ext uri="{FF2B5EF4-FFF2-40B4-BE49-F238E27FC236}">
                <a16:creationId xmlns="" xmlns:a16="http://schemas.microsoft.com/office/drawing/2014/main" id="{865FB32B-B640-E045-933C-B06C07C0E999}"/>
              </a:ext>
            </a:extLst>
          </p:cNvPr>
          <p:cNvSpPr/>
          <p:nvPr/>
        </p:nvSpPr>
        <p:spPr>
          <a:xfrm>
            <a:off x="710139" y="388783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0">
            <a:extLst>
              <a:ext uri="{FF2B5EF4-FFF2-40B4-BE49-F238E27FC236}">
                <a16:creationId xmlns="" xmlns:a16="http://schemas.microsoft.com/office/drawing/2014/main" id="{04068E4C-2317-F047-B4F4-2C49E9F56E96}"/>
              </a:ext>
            </a:extLst>
          </p:cNvPr>
          <p:cNvSpPr/>
          <p:nvPr/>
        </p:nvSpPr>
        <p:spPr>
          <a:xfrm>
            <a:off x="707844" y="428559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8">
            <a:extLst>
              <a:ext uri="{FF2B5EF4-FFF2-40B4-BE49-F238E27FC236}">
                <a16:creationId xmlns="" xmlns:a16="http://schemas.microsoft.com/office/drawing/2014/main" id="{50AA3D16-0778-D44B-A60F-38464793EC86}"/>
              </a:ext>
            </a:extLst>
          </p:cNvPr>
          <p:cNvSpPr/>
          <p:nvPr/>
        </p:nvSpPr>
        <p:spPr>
          <a:xfrm>
            <a:off x="750329" y="549945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Распространить культуру оздоровления с инновациями в медицине</a:t>
            </a:r>
            <a:r>
              <a:rPr lang="en-US" sz="2000" dirty="0"/>
              <a:t> </a:t>
            </a:r>
            <a:r>
              <a:rPr lang="en-US" sz="2000" dirty="0" smtClean="0"/>
              <a:t>XXI </a:t>
            </a:r>
            <a:r>
              <a:rPr lang="ru-RU" sz="2000" dirty="0" smtClean="0"/>
              <a:t>века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 </a:t>
            </a:r>
            <a:r>
              <a:rPr lang="ru-RU" sz="2000" b="1" dirty="0" smtClean="0"/>
              <a:t>и подарить возможность здоровой и счастливой жизни каждому россиянину.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30204" y="334673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Гармонизация энергий Инь-Ян </a:t>
            </a:r>
            <a:r>
              <a:rPr lang="ru-RU" dirty="0" smtClean="0"/>
              <a:t>каждому, кто желает оздоровления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430204" y="4175376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Адаптация участников СВО к мирной жизни и безопасность общества</a:t>
            </a:r>
            <a:endParaRPr lang="ru-RU" b="1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Гармония семейных отношений </a:t>
            </a:r>
            <a:r>
              <a:rPr lang="ru-RU" dirty="0" smtClean="0"/>
              <a:t>в каждую российскую семью.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6040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Освоить новую площадку </a:t>
            </a:r>
            <a:r>
              <a:rPr lang="ru-RU" dirty="0"/>
              <a:t>для проведения выездных мастер-классов на </a:t>
            </a:r>
            <a:r>
              <a:rPr lang="ru-RU" b="1" dirty="0"/>
              <a:t>промышленных предприятиях с целью профилактики здоровья и образа жизни</a:t>
            </a:r>
            <a:endParaRPr lang="ru-RU" b="1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712045" y="5142331"/>
            <a:ext cx="5965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Использовать </a:t>
            </a:r>
            <a:r>
              <a:rPr lang="ru-RU" b="1" dirty="0" smtClean="0"/>
              <a:t>площадки </a:t>
            </a:r>
            <a:r>
              <a:rPr lang="ru-RU" b="1" dirty="0"/>
              <a:t>технопарков промышленных предприятий Москвы для апробации проекта</a:t>
            </a:r>
            <a:endParaRPr lang="ru-RU" b="1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712044" y="4193377"/>
            <a:ext cx="5965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Получить </a:t>
            </a:r>
            <a:r>
              <a:rPr lang="ru-RU" b="1" dirty="0"/>
              <a:t>масштабирование своей идеи через кабинеты релаксаций (реабилитаций) для адаптации участников СВО к мирной жизни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2517</Words>
  <Application>Microsoft Office PowerPoint</Application>
  <PresentationFormat>Произвольный</PresentationFormat>
  <Paragraphs>176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RePack by Diakov</cp:lastModifiedBy>
  <cp:revision>38</cp:revision>
  <dcterms:created xsi:type="dcterms:W3CDTF">2025-03-26T12:04:55Z</dcterms:created>
  <dcterms:modified xsi:type="dcterms:W3CDTF">2025-04-27T20:43:41Z</dcterms:modified>
</cp:coreProperties>
</file>