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8" r:id="rId3"/>
    <p:sldId id="279" r:id="rId4"/>
    <p:sldId id="301" r:id="rId5"/>
    <p:sldId id="300" r:id="rId6"/>
    <p:sldId id="267" r:id="rId7"/>
    <p:sldId id="281" r:id="rId8"/>
    <p:sldId id="287" r:id="rId9"/>
    <p:sldId id="283" r:id="rId10"/>
    <p:sldId id="299" r:id="rId11"/>
    <p:sldId id="280" r:id="rId12"/>
    <p:sldId id="298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76864" cy="4824536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Помыткина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Владимировна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 по работе с семьей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психологической помощи гражданам</a:t>
            </a: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9"/>
            <a:ext cx="6912768" cy="648071"/>
          </a:xfrm>
          <a:effectLst/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849667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6" y="260648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069" y="1052736"/>
            <a:ext cx="3346704" cy="639762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молодежная акция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«Фронтовая открытка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48064" y="980728"/>
            <a:ext cx="3346704" cy="896766"/>
          </a:xfrm>
        </p:spPr>
        <p:txBody>
          <a:bodyPr/>
          <a:lstStyle/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открыток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23 февраля участникам специальной военной операции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65193" y="147660"/>
            <a:ext cx="6255280" cy="720080"/>
          </a:xfrm>
        </p:spPr>
        <p:txBody>
          <a:bodyPr/>
          <a:lstStyle/>
          <a:p>
            <a:pPr marL="0" indent="0">
              <a:buNone/>
            </a:pPr>
            <a:r>
              <a:rPr lang="ru-RU" sz="1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населения»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6" y="147660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 descr="C:\Users\USON\Desktop\ОППГ\КОНКУРСЫ\2022 год\ФРОНТОВАЯ ОТКРЫТКА с НГ\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78949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ON\Desktop\ОППГ\КОНКУРСЫ\2022 год\ФРОНТОВАЯ ОТКРЫТКА с НГ\8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2217420" cy="145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ON\Desktop\ОППГ\КОНКУРСЫ\2022 год\ФРОНТОВАЯ ОТКРЫТКА с НГ\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18055"/>
            <a:ext cx="223224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 descr="C:\Users\USON\AppData\Local\Microsoft\Windows\Temporary Internet Files\Content.Word\1.jpg"/>
          <p:cNvPicPr>
            <a:picLocks noGrp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216024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USON\AppData\Local\Microsoft\Windows\Temporary Internet Files\Content.Word\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1944216" cy="234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2065670" cy="2280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6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78" y="18864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6362" y="1043069"/>
            <a:ext cx="801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творческие онлайн-конкурсы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портала "НИКА"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USON\Desktop\ОППГ\КОНКУРСЫ\2023 год\НИКА\Поделка на НГ Данько И\домик в деревн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3" y="1394199"/>
            <a:ext cx="1824615" cy="246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ON\Desktop\ОППГ\КОНКУРСЫ\2023 год\НИКА\Поделка на НГ Данько И\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3" y="4378905"/>
            <a:ext cx="1923415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USON\Desktop\ОППГ\КОНКУРСЫ\2024 год\Зимняя сказка\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28800"/>
            <a:ext cx="162128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USON\Desktop\ОППГ\КОНКУРСЫ\2022 год\НИКА 2022 (всероссийский)\изображение_viber_2022-03-24_12-43-42-02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19442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USON\Desktop\ОППГ\КОНКУРСЫ\2022 год\НИКА 2022 (всероссийский)\Иксановы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12" y="4319042"/>
            <a:ext cx="333824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USON\Desktop\ОППГ\КОНКУРСЫ\2022 год\НИКА 2022 (всероссийский)\диплом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37" y="4221087"/>
            <a:ext cx="1861527" cy="246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USON\AppData\Local\Microsoft\Windows\Temporary Internet Files\Content.Word\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88" y="1410114"/>
            <a:ext cx="1847850" cy="266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12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88640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населения»</a:t>
            </a:r>
            <a:endParaRPr lang="ru-RU" sz="1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6" y="147660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7" descr="C:\Users\USON\Desktop\ОППГ\КОНКУРСЫ\ЗОЖ\диплом 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6" y="2984053"/>
            <a:ext cx="2014082" cy="241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806" y="908720"/>
            <a:ext cx="82411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целях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тиражирования опыта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проекта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«Молодёжь выбирает ЗОЖ»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 в 2022 году проект был заявлен на всероссийский конкурс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практик, направленных на продвижение здорового образа жизни среди многодетных семей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 - территория здоровья»,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отмечен дипломом участника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июне 2024 года Проект принял участие во Всероссийском конкурсе профессионального мастерства специалистов службы психолого-педагогического сопровождения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«Отдавая сердце – 2024»,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1 степени в номинации «Социальный педагог».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5420"/>
            <a:ext cx="2016224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51720" y="574713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проекта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следующих интернет ресурсах учреждения</a:t>
            </a:r>
          </a:p>
        </p:txBody>
      </p:sp>
      <p:pic>
        <p:nvPicPr>
          <p:cNvPr id="9" name="Рисунок 8" descr="C:\Users\USON\AppData\Local\Microsoft\Windows\Temporary Internet Files\Content.Word\2024-12-09_14-37-59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1209"/>
            <a:ext cx="3648075" cy="2573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16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696744" cy="634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43841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776864" cy="5256584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«МОЛОДЁЖЬ ВЫБИРАЕТ ЗОЖ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направленный на пропаганду здорового образа жизни среди детей и подростков из семей, находящихся в социально опасном положении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отделения психологической помощи гражданам в г.п. Агириш</a:t>
            </a:r>
            <a:endPara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6888" y="260648"/>
            <a:ext cx="6333360" cy="720079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населения»</a:t>
            </a:r>
            <a: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USON\Downloads\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88" y="3212976"/>
            <a:ext cx="439248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6" y="260648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3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324" y="73464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 подростков из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находящихся в социально опасном положении осознанной потребности в ведении здорового образа жизни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6301" y="1844824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 подростков комплексное представление о здоровье, навыках ведения здорового образа жизни.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Организовать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провести мероприятия, направленные на реализацию лидерских, коммуникативных, организаторских и творческих способностей детей и подростков.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Провести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реализации проекта, провести анкетирование участников проекта, дать оценку эффективности. Разработать рекомендации.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0145" y="479715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группа: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подростки из семей, находящихся в социально опасном положении в возрасте от7 до 16 лет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5062" y="116632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населения»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s://fsd.multiurok.ru/html/2021/12/12/s_61b5c98909a58/phphXXQMs_Slozhi-kartinku-Sport_html_5aa07d99201d661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7" y="1624945"/>
            <a:ext cx="2049145" cy="2952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858033" y="5589240"/>
            <a:ext cx="6983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внедрения: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Агириш Советский район Ханты-Мансийский автономный округ – Югра БУ «Советский комплексный центр социального обслуживания населения» 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1" y="116632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0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18864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населения»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24547"/>
            <a:ext cx="7920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формирования здорового образа жизни является одной из актуальных, особенно для молодёжи. Дети из семей, находящихся в социально опасном положении, являются наиболее уязвимыми, так как любые привычки формируются у детей под влиянием воспитания в семье. Невозможно вырастить ребенка с тягой к здоровому образу жизни, если родители пьют, курят и ведут асоциальный образ жизни. Такие семьи нуждаются в помощи государства посредством работы с ними специальных служб, а также центров поддержки семьи и детства.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3" y="2996952"/>
            <a:ext cx="55812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проблемы: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комплекса мероприятий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формирование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подростков из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находящихся в социально опасном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 осознанной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введении здорового образа жизни.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Участники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посредством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включения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творческую, пропагандистскую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спортивную, волонтёрскую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получают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построения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дня с учетом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правил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принципов здорового образа жизни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s://www.pngmart.com/files/17/Athelete-Aerobics-Transparent-PN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" y="2971072"/>
            <a:ext cx="2509651" cy="3122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0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908" y="188640"/>
            <a:ext cx="5976664" cy="4909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</a:t>
            </a:r>
            <a:r>
              <a:rPr lang="ru-RU" sz="1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4801" y="967948"/>
            <a:ext cx="64087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 и   проведено 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лекций и бесед, направленных на формирование знаний и навыков ведения здорового образа жизни;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флешмоба в поддержку здорового образа жизни;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конкурсных и игровых мероприятий, стимулирующих к ведению здорового образа жизни;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 информационно-познавательных мероприятия и  акций, направленных на патриотическое воспитание несовершеннолетних;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мастер-классов и 5 конкурсов  рисунков, плакатов и фотографий, направленных на развитие творческих способностей.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www.pngmart.com/files/17/Athelete-Aerobics-Transparent-P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3" y="1055756"/>
            <a:ext cx="2509651" cy="251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6" y="188640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854" y="3574290"/>
            <a:ext cx="8170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участие: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патриотических и социальных акциях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районных, окружных и всероссийских конкурсах художественного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C:\Users\USON\AppData\Local\Microsoft\Windows\Temporary Internet Files\Content.Word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01" y="4610670"/>
            <a:ext cx="1512168" cy="210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ON\Desktop\ОППГ\КОНКУРСЫ\2023 год\НИКА\Стих Чумова В.А\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3" y="4909626"/>
            <a:ext cx="2197026" cy="151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ON\AppData\Local\Microsoft\Windows\Temporary Internet Files\Content.Word\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18" y="4610670"/>
            <a:ext cx="1595239" cy="2159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22" y="4610669"/>
            <a:ext cx="1489158" cy="21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01" y="4610669"/>
            <a:ext cx="1498657" cy="211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18864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населения»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3409" y="980728"/>
            <a:ext cx="3801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антитеррористическая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«Капля жизни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" y="1844824"/>
            <a:ext cx="249627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2488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Антинаркотическая акция «Жизнь без наркотиков – правильный выбор!»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C:\Users\USON\Desktop\ОППГ\КОНКУРСЫ\2023 год\АКЦИЯ Жизнь без наркотиков – правильный выбор!\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1944216" cy="208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53" y="3953230"/>
            <a:ext cx="2925775" cy="23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USON\Desktop\ОППГ\КОНКУРСЫ\2024 год\Антинарк беседа МЫ выбираем ЖИЗНЬ\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44" y="4358188"/>
            <a:ext cx="2553823" cy="1944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5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0029" y="26064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4158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конкурс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творчества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«Здоровым быть – здорово!»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Объект 7" descr="C:\Users\USON\Desktop\ОППГ\КОНКУРСЫ\КОНКУРС Здоровым быть здорово!\Никонов Н.плакат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69" y="4090207"/>
            <a:ext cx="2426451" cy="265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8" y="1897795"/>
            <a:ext cx="1677063" cy="214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3" y="203448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1695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конкурс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детей-сирот и детей, оставшихся без попечения родителей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«Созвездие»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37" y="2276872"/>
            <a:ext cx="2080735" cy="2774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C:\Users\USON\AppData\Local\Microsoft\Windows\Temporary Internet Files\Content.Word\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16" y="3719037"/>
            <a:ext cx="195527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95" y="1930809"/>
            <a:ext cx="1527449" cy="2159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76664" cy="490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</a:t>
            </a:r>
            <a:r>
              <a:rPr lang="ru-RU" sz="1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Флэшмоб в поддержку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</a:t>
            </a:r>
          </a:p>
        </p:txBody>
      </p:sp>
      <p:pic>
        <p:nvPicPr>
          <p:cNvPr id="8" name="Рисунок 7" descr="C:\Users\USON\Desktop\ОППГ\КОНКУРСЫ\Флешмоб ЗОЖ\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290527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355976" y="17981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познавательно - развлекательная программа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 – залог красоты и здоровья»</a:t>
            </a:r>
          </a:p>
        </p:txBody>
      </p:sp>
      <p:pic>
        <p:nvPicPr>
          <p:cNvPr id="10" name="Рисунок 9" descr="C:\Users\USON\Desktop\ОППГ\КОНКУРСЫ\спорт- залог здоровья и красоты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59" y="2710031"/>
            <a:ext cx="2330959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ON\Desktop\ОППГ\КОНКУРСЫ\спорт- залог здоровья и красоты\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37626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3" y="228214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C:\Users\USON\Desktop\ОППГ\КОНКУРСЫ\2024 год\АНТИНАРКОТ. АКЦИЯ районная\флешмоб Формула здоровья\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0" y="1607168"/>
            <a:ext cx="3024336" cy="220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2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647" y="260648"/>
            <a:ext cx="5938058" cy="562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«Советский комплексный центр социального обслуживания населения</a:t>
            </a:r>
            <a:r>
              <a:rPr lang="ru-RU" sz="12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nppgamma.ru/upload/iblock/579/5796013d863547838f86391152a0a90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25" y="1483083"/>
            <a:ext cx="1352550" cy="11064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64731" y="764704"/>
            <a:ext cx="4443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Патриотические акции: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«Окна Победы» и «Ветеран живет рядом»</a:t>
            </a:r>
          </a:p>
        </p:txBody>
      </p:sp>
      <p:pic>
        <p:nvPicPr>
          <p:cNvPr id="8" name="Рисунок 7" descr="C:\Users\USON\Desktop\ОППГ\КОНКУРСЫ\Окна ПОБЕДЫ 2022\IMG_20220503_135455_edit_3669508362919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7" y="1772816"/>
            <a:ext cx="1728192" cy="217728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9" name="Рисунок 8" descr="C:\Users\USON\Desktop\ОППГ\КОНКУРСЫ\Окна ПОБЕДЫ 2022\IMG-796433047758a60de106e62f3bb8e8c9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25" y="2636912"/>
            <a:ext cx="1656184" cy="23042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42343" y="1620829"/>
            <a:ext cx="4230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фестиваль,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Посвященном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78-ой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годовщине Великой Победы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752"/>
            <a:ext cx="201408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C:\Users\USON\Desktop\ОППГ\КОНКУРСЫ\2023 год\9 МАЯ\МЕЧ - КЛАДЕНЕЦ\клин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51826"/>
            <a:ext cx="2808312" cy="205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USON\Desktop\ОППГ\КОНКУРСЫ\2023 год\9 МАЯ\МЕЧ - КЛАДЕНЕЦ\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24561"/>
            <a:ext cx="339598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USON\Desktop\ОППГ\КОНКУРСЫ\2024 год\9 мая\Открытка к 9 мая\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1" y="5013176"/>
            <a:ext cx="2337657" cy="1599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1282</TotalTime>
  <Words>695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Бюджетное учреждение Ханты-Мансийского автономного округа – Югры «Советский комплексный центр социального обслуживания населения»</vt:lpstr>
      <vt:lpstr>Бюджетное учреждение Ханты-Мансийского автономного округа – Югры «Советский комплексный центр социального обслуживания населения»  </vt:lpstr>
      <vt:lpstr>Презентация PowerPoint</vt:lpstr>
      <vt:lpstr>Презентация PowerPoint</vt:lpstr>
      <vt:lpstr>Бюджетное учреждение Ханты-Мансийского автономного округа – Югры «Советский комплексный центр социального обслуживания населения»</vt:lpstr>
      <vt:lpstr>Презентация PowerPoint</vt:lpstr>
      <vt:lpstr>Презентация PowerPoint</vt:lpstr>
      <vt:lpstr>Бюджетное учреждение Ханты-Мансийского автономного округа – Югры «Советский комплексный центр социального обслуживания населения»</vt:lpstr>
      <vt:lpstr>Бюджетное учреждение Ханты-Мансийского автономного округа – Югры «Советский комплексный центр социального обслуживания населения»</vt:lpstr>
      <vt:lpstr>Бюджетное учреждение Ханты-Мансийского автономного округа – Югры «Советский комплексный центр социального обслуживания населения» </vt:lpstr>
      <vt:lpstr>Презентация PowerPoint</vt:lpstr>
      <vt:lpstr>Презентация PowerPoint</vt:lpstr>
      <vt:lpstr>Бюджетное учреждение Ханты-Мансийского автономного округа – Югры «Советский комплексный центр социального обслуживания населения»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СОЦИАЛЬНОГО РАЗВИТИЯ                      ХАНТЫ-МАНСИЙСКОГО АВТОНОМНОГО ОКРУГА – ЮГРЫ  бюджетное учреждение Ханты-Мансийского автономного округа – Югры «Советский комплексный центр социального обслуживания населения» </dc:title>
  <dc:creator>Администратор безопасности</dc:creator>
  <cp:lastModifiedBy>USON</cp:lastModifiedBy>
  <cp:revision>117</cp:revision>
  <dcterms:created xsi:type="dcterms:W3CDTF">2022-03-18T05:30:40Z</dcterms:created>
  <dcterms:modified xsi:type="dcterms:W3CDTF">2025-02-24T05:50:15Z</dcterms:modified>
</cp:coreProperties>
</file>