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Рабочий ритм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Проект </a:t>
            </a:r>
            <a:r>
              <a:rPr lang="ru-RU" dirty="0"/>
              <a:t>в номинации «Здоровье на </a:t>
            </a:r>
            <a:r>
              <a:rPr lang="ru-RU" dirty="0" smtClean="0"/>
              <a:t>производстве»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037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83"/>
    </mc:Choice>
    <mc:Fallback>
      <p:transition spd="slow" advTm="983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Женщины ЗА здоровое общество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507" y="1837113"/>
            <a:ext cx="4926532" cy="4926532"/>
          </a:xfrm>
        </p:spPr>
      </p:pic>
    </p:spTree>
    <p:extLst>
      <p:ext uri="{BB962C8B-B14F-4D97-AF65-F5344CB8AC3E}">
        <p14:creationId xmlns:p14="http://schemas.microsoft.com/office/powerpoint/2010/main" val="78194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Цель проекта — повысить уровень удовлетворённости сотрудников условиями труда, снизить заболеваемость и временную нетрудоспособность, увеличить продолжительность жизни и работоспособность, сформировать активное сообщество сторонников здорового образа жизни.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1514" y="1585304"/>
            <a:ext cx="7988530" cy="599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41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Целевая аудитория проекта включает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4" y="2937276"/>
            <a:ext cx="4313237" cy="3234927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105" y="2937276"/>
            <a:ext cx="4304506" cy="3234927"/>
          </a:xfr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2592924" y="1532969"/>
            <a:ext cx="4313238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500" dirty="0"/>
              <a:t>Сотрудников организации: все категории работников независимо от должности и возраста, особенно представители профессий с высокими физическими и эмоциональными нагрузками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7200105" y="1532969"/>
            <a:ext cx="4308871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500" dirty="0"/>
              <a:t>Администрацию и руководство: люди, принимающие управленческие решения, заинтересованные в улучшении производительности и снижении затрат на медицинское обслуживание сотрудников</a:t>
            </a:r>
          </a:p>
        </p:txBody>
      </p:sp>
    </p:spTree>
    <p:extLst>
      <p:ext uri="{BB962C8B-B14F-4D97-AF65-F5344CB8AC3E}">
        <p14:creationId xmlns:p14="http://schemas.microsoft.com/office/powerpoint/2010/main" val="3158897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5387" y="271514"/>
            <a:ext cx="5249690" cy="701075"/>
          </a:xfrm>
        </p:spPr>
        <p:txBody>
          <a:bodyPr/>
          <a:lstStyle/>
          <a:p>
            <a:r>
              <a:rPr lang="ru-RU" dirty="0"/>
              <a:t>Результаты проекта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15387" y="1111125"/>
            <a:ext cx="8915399" cy="5048606"/>
          </a:xfrm>
        </p:spPr>
        <p:txBody>
          <a:bodyPr>
            <a:normAutofit/>
          </a:bodyPr>
          <a:lstStyle/>
          <a:p>
            <a:r>
              <a:rPr lang="ru-RU" sz="1400" dirty="0"/>
              <a:t>- Изменение отношения к здоровью: сотрудники начнут осознавать важность личного здоровья и регулярно проверять свое самочувствие.</a:t>
            </a:r>
          </a:p>
          <a:p>
            <a:r>
              <a:rPr lang="ru-RU" sz="1400" dirty="0"/>
              <a:t>- Приверженность здоровому образу жизни: большинство участников сократят вредные привычки, увеличат физическую активность и начнут правильно питаться.</a:t>
            </a:r>
          </a:p>
          <a:p>
            <a:r>
              <a:rPr lang="ru-RU" sz="1400" dirty="0"/>
              <a:t>- Раннее выявление заболеваний: благодаря регулярным медицинским обследованиям многие сотрудники смогут выявить потенциальные риски заболеваний на ранней стадии.</a:t>
            </a:r>
          </a:p>
          <a:p>
            <a:r>
              <a:rPr lang="ru-RU" sz="1400" dirty="0"/>
              <a:t>- Повышение уровня удовлетворения работой: улучшение условий труда приведет к росту чувства комфорта и защищенности на рабочем месте.</a:t>
            </a:r>
          </a:p>
          <a:p>
            <a:r>
              <a:rPr lang="ru-RU" sz="1400" dirty="0"/>
              <a:t>- Рост производительности труда: сотрудники отметят повышение концентрации, снижение утомляемости и увеличение работоспособности.</a:t>
            </a:r>
          </a:p>
          <a:p>
            <a:r>
              <a:rPr lang="ru-RU" sz="1400" dirty="0"/>
              <a:t>- Экономия финансовых средств: сокращение временных потерь из-за болезни снизит затраты на медицинскую помощь и страхование.</a:t>
            </a:r>
          </a:p>
          <a:p>
            <a:r>
              <a:rPr lang="ru-RU" sz="1400" dirty="0"/>
              <a:t>- Улучшение социально-психологического климата: мероприятия по снятию стресса помогут укрепить доверие и сотрудничество в коллективе.</a:t>
            </a:r>
          </a:p>
          <a:p>
            <a:r>
              <a:rPr lang="ru-RU" sz="1400" dirty="0"/>
              <a:t>- Снижение числа конфликтов: упрощение процессов коммуникации и разрешения споров позволит уменьшить количество конфликтов на рабочем месте.</a:t>
            </a:r>
          </a:p>
          <a:p>
            <a:r>
              <a:rPr lang="ru-RU" sz="1400" dirty="0"/>
              <a:t>- Устойчивый интерес к программам оздоровления: многие сотрудники продолжат поддерживать достигнутые результаты самостоятельно</a:t>
            </a:r>
          </a:p>
        </p:txBody>
      </p:sp>
    </p:spTree>
    <p:extLst>
      <p:ext uri="{BB962C8B-B14F-4D97-AF65-F5344CB8AC3E}">
        <p14:creationId xmlns:p14="http://schemas.microsoft.com/office/powerpoint/2010/main" val="271206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771" y="166255"/>
            <a:ext cx="7312429" cy="6528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0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82136" y="120534"/>
            <a:ext cx="8915399" cy="2262781"/>
          </a:xfrm>
        </p:spPr>
        <p:txBody>
          <a:bodyPr/>
          <a:lstStyle/>
          <a:p>
            <a:r>
              <a:rPr lang="ru-RU" dirty="0"/>
              <a:t>Основные этапы реализации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82136" y="2998455"/>
            <a:ext cx="9115108" cy="3003334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Подготовка </a:t>
            </a:r>
            <a:r>
              <a:rPr lang="ru-RU" dirty="0"/>
              <a:t>и планирование</a:t>
            </a:r>
            <a:r>
              <a:rPr lang="ru-RU" dirty="0" smtClean="0"/>
              <a:t>: </a:t>
            </a:r>
            <a:r>
              <a:rPr lang="ru-RU" dirty="0"/>
              <a:t>и</a:t>
            </a:r>
            <a:r>
              <a:rPr lang="ru-RU" dirty="0" smtClean="0"/>
              <a:t>сследование </a:t>
            </a:r>
            <a:r>
              <a:rPr lang="ru-RU" dirty="0"/>
              <a:t>состояния здоровья </a:t>
            </a:r>
            <a:r>
              <a:rPr lang="ru-RU" dirty="0"/>
              <a:t>сотрудников, </a:t>
            </a:r>
            <a:r>
              <a:rPr lang="ru-RU" dirty="0" smtClean="0"/>
              <a:t>определение </a:t>
            </a:r>
            <a:r>
              <a:rPr lang="ru-RU" dirty="0"/>
              <a:t>целей и </a:t>
            </a:r>
            <a:r>
              <a:rPr lang="ru-RU" dirty="0" smtClean="0"/>
              <a:t>задач, </a:t>
            </a:r>
            <a:r>
              <a:rPr lang="ru-RU" dirty="0"/>
              <a:t>р</a:t>
            </a:r>
            <a:r>
              <a:rPr lang="ru-RU" dirty="0" smtClean="0"/>
              <a:t>азработка </a:t>
            </a:r>
            <a:r>
              <a:rPr lang="ru-RU" dirty="0"/>
              <a:t>плана </a:t>
            </a:r>
            <a:r>
              <a:rPr lang="ru-RU" dirty="0" smtClean="0"/>
              <a:t>мероприятий</a:t>
            </a:r>
          </a:p>
          <a:p>
            <a:pPr marL="342900" indent="-342900">
              <a:buAutoNum type="arabicPeriod"/>
            </a:pPr>
            <a:r>
              <a:rPr lang="ru-RU" dirty="0"/>
              <a:t>Внедрение программы</a:t>
            </a:r>
            <a:r>
              <a:rPr lang="ru-RU" dirty="0"/>
              <a:t>: </a:t>
            </a:r>
            <a:r>
              <a:rPr lang="ru-RU" dirty="0" smtClean="0"/>
              <a:t>регулярные </a:t>
            </a:r>
            <a:r>
              <a:rPr lang="ru-RU" dirty="0"/>
              <a:t>медицинские </a:t>
            </a:r>
            <a:r>
              <a:rPr lang="ru-RU" dirty="0" smtClean="0"/>
              <a:t>осмотры, профилактические мероприятия, </a:t>
            </a:r>
            <a:r>
              <a:rPr lang="ru-RU" dirty="0"/>
              <a:t>п</a:t>
            </a:r>
            <a:r>
              <a:rPr lang="ru-RU" dirty="0" smtClean="0"/>
              <a:t>сихологическая поддержка, </a:t>
            </a:r>
            <a:r>
              <a:rPr lang="ru-RU" dirty="0"/>
              <a:t>ф</a:t>
            </a:r>
            <a:r>
              <a:rPr lang="ru-RU" dirty="0" smtClean="0"/>
              <a:t>ормирование мотивации</a:t>
            </a:r>
          </a:p>
          <a:p>
            <a:pPr marL="342900" indent="-342900">
              <a:buAutoNum type="arabicPeriod"/>
            </a:pPr>
            <a:r>
              <a:rPr lang="ru-RU" dirty="0"/>
              <a:t>Осуществление мониторинга и обратной связи</a:t>
            </a:r>
            <a:r>
              <a:rPr lang="ru-RU" dirty="0" smtClean="0"/>
              <a:t>: ежегодный </a:t>
            </a:r>
            <a:r>
              <a:rPr lang="ru-RU" dirty="0"/>
              <a:t>мониторинг </a:t>
            </a:r>
            <a:r>
              <a:rPr lang="ru-RU" dirty="0" smtClean="0"/>
              <a:t>здоровья, сбор </a:t>
            </a:r>
            <a:r>
              <a:rPr lang="ru-RU" dirty="0"/>
              <a:t>отзывов и </a:t>
            </a:r>
            <a:r>
              <a:rPr lang="ru-RU" dirty="0" smtClean="0"/>
              <a:t>предложений, </a:t>
            </a:r>
            <a:r>
              <a:rPr lang="ru-RU" dirty="0"/>
              <a:t>п</a:t>
            </a:r>
            <a:r>
              <a:rPr lang="ru-RU" dirty="0" smtClean="0"/>
              <a:t>ереработка программы</a:t>
            </a:r>
          </a:p>
          <a:p>
            <a:pPr marL="342900" indent="-342900">
              <a:buAutoNum type="arabicPeriod"/>
            </a:pPr>
            <a:r>
              <a:rPr lang="ru-RU" dirty="0"/>
              <a:t>Оценка эффективности</a:t>
            </a:r>
            <a:r>
              <a:rPr lang="ru-RU" dirty="0" smtClean="0"/>
              <a:t>: </a:t>
            </a:r>
            <a:r>
              <a:rPr lang="ru-RU" dirty="0"/>
              <a:t>а</a:t>
            </a:r>
            <a:r>
              <a:rPr lang="ru-RU" dirty="0" smtClean="0"/>
              <a:t>нализ результатов, </a:t>
            </a:r>
            <a:r>
              <a:rPr lang="ru-RU" dirty="0" err="1" smtClean="0"/>
              <a:t>окументирование</a:t>
            </a:r>
            <a:r>
              <a:rPr lang="ru-RU" dirty="0" smtClean="0"/>
              <a:t> </a:t>
            </a:r>
            <a:r>
              <a:rPr lang="ru-RU" dirty="0"/>
              <a:t>достижений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74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</TotalTime>
  <Words>314</Words>
  <Application>Microsoft Office PowerPoint</Application>
  <PresentationFormat>Широкоэкранный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Рабочий ритм</vt:lpstr>
      <vt:lpstr>Женщины ЗА здоровое общество</vt:lpstr>
      <vt:lpstr>Цель проекта — повысить уровень удовлетворённости сотрудников условиями труда, снизить заболеваемость и временную нетрудоспособность, увеличить продолжительность жизни и работоспособность, сформировать активное сообщество сторонников здорового образа жизни.</vt:lpstr>
      <vt:lpstr>Целевая аудитория проекта включает</vt:lpstr>
      <vt:lpstr>Результаты проекта</vt:lpstr>
      <vt:lpstr>Презентация PowerPoint</vt:lpstr>
      <vt:lpstr>Основные этапы реализации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Рабочий ритм</dc:title>
  <dc:creator>User</dc:creator>
  <cp:lastModifiedBy>User</cp:lastModifiedBy>
  <cp:revision>8</cp:revision>
  <dcterms:created xsi:type="dcterms:W3CDTF">2026-03-11T06:31:24Z</dcterms:created>
  <dcterms:modified xsi:type="dcterms:W3CDTF">2026-03-11T07:59:44Z</dcterms:modified>
</cp:coreProperties>
</file>