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CEF7-3D02-462D-AB6C-8229C1457C25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9EDA1-289E-4853-B7F6-332230EB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EDA1-289E-4853-B7F6-332230EB82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5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AF743-025E-C0EB-1E25-7F93F444A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0F7A96-0786-D1AA-B9F8-05B79123D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9C7B-6D60-1367-DFEB-DAD4D30C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BFF18-00CA-7D2E-9512-889D145E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BC47C-2B8A-9964-F4C9-4666FB9C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58052-CFA1-F684-5AD6-721BD305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EBC3D-D4B5-C887-F298-BC796BE59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D5D56-04A1-E95D-E495-8F97026F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86969-E08A-9E88-163F-58628FD0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F6AB0-82D7-4006-5592-9896959F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1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1F0AE-F2AD-AE94-5D15-22F11F87E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4046DC-5B54-3546-27FA-B9142D3D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70654-B2E7-E89E-D43E-D184D97B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0692A-4E62-EF6E-891F-726C0019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C6C2D-76F5-A2C3-8E91-B2920FA5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3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A662-77A8-30B0-AB26-35B926CD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9FE59-9C62-A659-3A74-83045D2A6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6D31E-D33B-B4C8-9091-1B7CED6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7DA3C-BA16-7F5F-92D5-DF751BBC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C86DF-D487-A618-5B3C-9E751F4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5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D4E6-549F-2FFC-A5D4-ACC5CA93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DDC0F-ECE1-0A58-A7DF-7E2E3693C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811A4-DED5-CEA5-AD9D-EDA1DF22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76620-9FE8-7F07-3D99-F2292B29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BAA45-4076-B2A5-EEE3-87DCD21E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8FD58-980A-CC07-75A0-7B8DAEAD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8E776-F2CA-A1D6-7671-01E1639AB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0A74A-6E13-4164-5D76-E614B9892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3FFC59-8E25-F37D-0599-51B56D5A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696F7-00D2-69E0-54FE-B2B8B5CB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8B53A6-AA9B-F9F9-CD27-3DE2641E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03050-3AD5-AA79-7872-FEEAEDD8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83A00-0A15-1132-9B09-03A0772A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BEE82-F534-36F8-997E-328BEF49F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543A1B-B5A6-82CD-C315-F99FE8D27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6EF157-1C33-69F9-0E9A-CCA349120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D70B62-EC75-23A7-1F10-8C09B799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20D5EA-242E-005F-E4B0-C5353CDD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D9FF87-B018-5A57-697F-12624A70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6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A15E6-826C-36FD-2157-F5E11FD2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ACC2D0-E767-2930-8041-8744EE45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9B229B-B6E7-F490-E5B9-60E3108B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10204B-EB97-34EB-E37C-09461EC7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5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3FEF6-C7FE-9EBC-9128-F43041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9216C8-810E-5599-7023-1F5647D4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3FDAF2-E9C4-F55E-2BA8-938DC314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2C5D4-99D5-B6B6-842C-6A8EF546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E48E3-3DAD-1889-A684-DCEB24A5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5009E9-7253-8250-FD48-447B669B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24A67-2655-FC2F-4D37-8B2A7740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95C13-459D-5746-EE06-B5135CE8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9F7A6-45AE-DB71-9976-7E829278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3CAF-C2A9-126C-0B1F-EE99120F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9341-B446-7663-9CC1-B9E188C2C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428039-5697-2C3F-3902-BF58A37C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FAE1E8-BDDD-D951-788E-7DA34766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862111-08DC-1D68-2D12-1DB8F4C9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6988B-3EBC-2412-FF49-5D23DB69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2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3B15-9EBF-06D4-2074-7C61C4EE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465888-8D9B-1C22-BC94-65ECDE819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947FC-1731-E8E5-1A81-9F9DC5D17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FB2D-AB4A-4820-89F3-D59DC7723CCA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0CC44-664F-6D8F-A05A-B399B6086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B2A51-4B02-3CCB-9752-BC8B52071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FA8F-8480-40B8-87F1-DE25E16D9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8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E2F109-FE05-07C9-3766-C010FBA4F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53609-1BCD-688F-33A6-704545E0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9E272-1B94-619E-69EA-19FA7D36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7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26FD-1876-A187-57C4-3BD7B9388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72D3D-6C0E-5B54-751F-D4DEF194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1C14-861E-EC4D-CB48-B8195685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67087-5300-4FEF-6B62-A1D75D094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C9978-1A3F-CC1D-AAA2-101D0243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51614-B3B3-D88B-09EF-C13E55D53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1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0342B-C1B0-A4B8-164F-DA55D5F2C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4E9E5-9CD3-96FC-616B-84647B279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2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349FF-BDB5-A7E9-CFF6-B1BF4816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A8946-5DCA-6E7B-762A-78422CBFF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065D6-26FB-99F6-FC5A-DE25D64A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35E1-E69E-1273-ED8B-05F26A82A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54C358-11F2-4EEA-D6B5-8BEB65AB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489B-FB51-442B-E3EE-FFD48744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3C45D9-CE12-3648-2BA5-3D011F2AA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6C4F-5A0A-C4DC-0DD9-F0EC4013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5DAD1-BCF3-6A75-70AE-5B7E8CCF2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A7DC-6ED8-955C-C60B-870337A6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51DD7D-2DBD-FE55-7AAA-01CD6876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587F0-3E9E-39EE-D2F4-55765322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42BD6-FC17-A4BB-E915-FD65BAF32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3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0E7CF-69F4-BDA7-72F7-751017914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88BFD-06A4-47AF-DD43-B96512590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5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9BECE-23EA-38DC-B202-A25C7467A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1DB13-AF62-46DE-0AC9-D6EDE08E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6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2026-03-07T17:26:47Z</dcterms:created>
  <dcterms:modified xsi:type="dcterms:W3CDTF">2026-03-07T17:28:57Z</dcterms:modified>
</cp:coreProperties>
</file>