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5" r:id="rId6"/>
    <p:sldId id="259" r:id="rId7"/>
    <p:sldId id="284" r:id="rId8"/>
    <p:sldId id="260" r:id="rId9"/>
    <p:sldId id="282" r:id="rId10"/>
    <p:sldId id="283" r:id="rId11"/>
    <p:sldId id="280" r:id="rId12"/>
    <p:sldId id="261" r:id="rId13"/>
    <p:sldId id="262" r:id="rId14"/>
    <p:sldId id="286" r:id="rId15"/>
    <p:sldId id="263" r:id="rId16"/>
    <p:sldId id="264" r:id="rId17"/>
    <p:sldId id="266" r:id="rId18"/>
    <p:sldId id="267" r:id="rId19"/>
    <p:sldId id="268" r:id="rId20"/>
    <p:sldId id="269" r:id="rId21"/>
    <p:sldId id="281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90" r:id="rId31"/>
    <p:sldId id="287" r:id="rId32"/>
    <p:sldId id="288" r:id="rId33"/>
    <p:sldId id="289" r:id="rId3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30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7B7A-46F3-4345-A038-A64A0ED258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7F7B-4D29-44C6-A694-9212203CC0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C:\Users\xXx\Desktop\keys-of-moon-spring-flowers.mp3" TargetMode="External"/><Relationship Id="rId2" Type="http://schemas.openxmlformats.org/officeDocument/2006/relationships/audio" Target="file:///C:\Users\xXx\Desktop\keys-of-moon-spring-flowers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WbZC7hbEavhkZCwYSEjXM_Y_2ksYD6n4xLhgLN6EEToSP3HO4N-d_ZQtG8jh2Of6SVIaTtlCumlwkWxKQVAwke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4346" y="1"/>
            <a:ext cx="9358346" cy="5848967"/>
          </a:xfrm>
          <a:prstGeom prst="rect">
            <a:avLst/>
          </a:prstGeom>
        </p:spPr>
      </p:pic>
      <p:pic>
        <p:nvPicPr>
          <p:cNvPr id="3" name="keys-of-moon-spring-flower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463e356-b4aa-43ff-8c80-200d920d1b23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222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Целинный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UX4EcmTaSVzCZCgCaAPzUgvH4qitm2RankJws9hFOccjlsveB2YOaQnswqQAjl4_IOUONWQdgQz5_Tk-hMjq6_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22"/>
            <a:ext cx="7280958" cy="4857764"/>
          </a:xfrm>
          <a:prstGeom prst="rect">
            <a:avLst/>
          </a:prstGeom>
        </p:spPr>
      </p:pic>
    </p:spTree>
  </p:cSld>
  <p:clrMapOvr>
    <a:masterClrMapping/>
  </p:clrMapOvr>
  <p:transition advTm="34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b_Mg4MNQ6Fe0akxCZ5COvzwIUfhiJjHL5a7rLH2bKgaWXn_Ez7Mc-BnefbIJhm_fnNVT3OBMEqoS1k5_NZKBoS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180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cfe15b5-ddd5-4816-85c2-4945ab81c8b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130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Бурибаевский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isxlpXNF8h0Y4gEXdrBEFp71RGSoexWHjzoRM8iP_ddmhzTQ8KX-mhObvEC5UqBhnstQJAoUWbiim6GvrJedZV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84"/>
            <a:ext cx="7286676" cy="496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6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rerZZRb5xVcwXIzBtvD5GrFHIJj9nJIM1Dd-Y6k6WHNXGmOsRIPxrYel0-3hmH-0jTZImPHsB9-PAoAYTx8IsX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42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Акъярский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JUu4hIAJenE9kNvStoU7R3pEoOdfoZAYItcIxUFqlwxtYS0xMrDpigAYlVnPN7zwRhzfS1BdjRGmPns10-sBFHn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00046"/>
            <a:ext cx="7502635" cy="4999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49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F_F_sDh1dMl_9bCS9E8pwxSNtIRl9ypAJkeTyq_hyOM9Hf-dwbDSZfsvZDxc4ZhWoaLwAsvJ6u-sCcrCTGWnJSY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490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Таналыкский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SsdlPWnxynYjDb4llFygQtnD5MoAbYicMwcFG15yTWgufUagZZFm023lkTtrLOC3jADvbNPiAp8fBOPNaJyUIS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024"/>
            <a:ext cx="9144000" cy="383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95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WC0lPD3IXjmZUZBhLBeyVtsqk4kFGMn4sQIceNoc5yHxFFklanJNtzIuk43iehKiVyN0joxdfr4bP--tXO_vdCm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53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05-35-scale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Содержимое 3" descr="mJJ-YWLgvC0UT_lA9eZp5omPodXAtaH2mGKTG3ERPJJobUDFSqIN1GVZA-MIfKsetrwpeosxW8fgI0s53rQ2ErQ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928674"/>
            <a:ext cx="742955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3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Абишевский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сельсовет </a:t>
            </a:r>
            <a:b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д.Малоарслангулово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advTm="927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f3de705-3399-4441-a653-78e5bb460ace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565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Новозирганский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nXsXaGHV-nkvG07MwP_lHLDTwycS38d05KC-GHgLq_EZVpPzLP9rGh6iUcP0zB7oaGpXgxqLDmXkogUbewJXwRg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6"/>
            <a:ext cx="7858180" cy="506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72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zxX7bKG-EvyVPYWIj1eRDMd_p4mASvNkfYGs5BbNd4sop_kxsb_t1KKHQNWCNlGS19ysJ_Wet0G47Iyp6G8i6Pf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506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IpnlIjUiF1b7D8Qit0nqwPmk5-KiYuW3-tEGcUT8i6LjakfACl47moj0sJgoF8ia99kaKXRzxEzMCGf5igcA9BM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403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Самарский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4Zt1_IPpZAOrw8s5qTPf8TbRRkpcyB_YzhDp6E2h2xPujfviR0jiSMaRvBScHd_fmF2RCewr8PHySIXoKce_lc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6"/>
            <a:ext cx="6715172" cy="503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76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kakhXajMuZRduAwSJvlJWdVR_DixW3pvR8Sf44aX5Qo-y8xA6KHB4ZaoBV0m5SSoV4mQwQN42NhiNudPGvTh0j5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801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-_pWFBvSpztoADkY4h8QuK1D-sQZPA6_6-EcI8I6-Z9JTURrzu1iuz4UqT1Hwp_JpyTj3Ui6QuQ6FAIjmakTv0f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454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Маканский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T15pPbBsqiRXJQQtPNrXMcA1HIeZgOo87jThCaZtEx5kvYSI-lWPtBYLN1RHR4NSCk06RrIaV7TsTO6ApFfT3z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00087"/>
            <a:ext cx="7715304" cy="458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22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P3zqtCUtw5RLJvIVpsZQp-PfS-rIBsBjX0OowlszPbh7uIPRIrLaJgIV6Y9_SBNyOd1vf5L90iSY9FoDQ3oimo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000772"/>
          </a:xfrm>
        </p:spPr>
      </p:pic>
    </p:spTree>
  </p:cSld>
  <p:clrMapOvr>
    <a:masterClrMapping/>
  </p:clrMapOvr>
  <p:transition advTm="454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ebef85-c88a-4db1-95ca-bcd40573d4ea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584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vz9pRRrNZk9k_nTKzS2l8F54Vs1H1e0LMw1pK34041wuYH1xRQjzlqN2Ti7zAh1-CqJqRpe2j8Am9ZUhc-D9v1b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"/>
            <a:ext cx="9144000" cy="5715001"/>
          </a:xfrm>
        </p:spPr>
      </p:pic>
    </p:spTree>
  </p:cSld>
  <p:clrMapOvr>
    <a:masterClrMapping/>
  </p:clrMapOvr>
  <p:transition advTm="374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05-35-scaled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Ивановский сельсовет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eaaea257-044c-4bcf-8fba-07a2847f2f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6"/>
            <a:ext cx="6856611" cy="4899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99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a5db523-3e00-4bf0-9754-5438591829ce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5462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fc4098e-66ce-4b81-9788-1047ae630fe7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496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3cef5e3-52be-40b6-a4a2-ef30151bc09f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97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8MixCmWwrnHD8oFNk_CXyUQnP0M9I2mE8SbiVtjSpkd1NT--ArfcCG9F1WvzCtduyaZdsbbr4WIxNKD-9O7_YJ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1093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b9f1547-e506-43c0-a94e-25797f4ef41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134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005-35-scale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Содержимое 5" descr="_gLpFd_z9Mc5JmVsXFnkDFxnkWA5unuSzEKMLtxrTAHUT68B3-cXHBm25qZKwal5vje7e4pVV2swazqEawwpOIF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6"/>
            <a:ext cx="8086780" cy="5054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4"/>
            <a:ext cx="8229600" cy="9525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Уфимский сельсовет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advTm="206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c6a6e38-c880-4a2b-839c-5a0ef8617c1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18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4e4a01-0253-4f89-9f6e-5ed856639fae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 advTm="236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WPS Presentation</Application>
  <PresentationFormat>Экран (16:10)</PresentationFormat>
  <Paragraphs>20</Paragraphs>
  <Slides>32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SimSun</vt:lpstr>
      <vt:lpstr>Wingdings</vt:lpstr>
      <vt:lpstr>Monotype Corsiva</vt:lpstr>
      <vt:lpstr>Microsoft YaHei</vt:lpstr>
      <vt:lpstr>Arial Unicode MS</vt:lpstr>
      <vt:lpstr>Calibri</vt:lpstr>
      <vt:lpstr>Тема Office</vt:lpstr>
      <vt:lpstr>PowerPoint 演示文稿</vt:lpstr>
      <vt:lpstr>Абишевский сельсовет  д.Малоарслангулово</vt:lpstr>
      <vt:lpstr>PowerPoint 演示文稿</vt:lpstr>
      <vt:lpstr>PowerPoint 演示文稿</vt:lpstr>
      <vt:lpstr>PowerPoint 演示文稿</vt:lpstr>
      <vt:lpstr>PowerPoint 演示文稿</vt:lpstr>
      <vt:lpstr>Уфимский сельсовет</vt:lpstr>
      <vt:lpstr>PowerPoint 演示文稿</vt:lpstr>
      <vt:lpstr>PowerPoint 演示文稿</vt:lpstr>
      <vt:lpstr>PowerPoint 演示文稿</vt:lpstr>
      <vt:lpstr>Целинный сельсовет </vt:lpstr>
      <vt:lpstr>PowerPoint 演示文稿</vt:lpstr>
      <vt:lpstr>PowerPoint 演示文稿</vt:lpstr>
      <vt:lpstr>Бурибаевский сельсовет </vt:lpstr>
      <vt:lpstr>PowerPoint 演示文稿</vt:lpstr>
      <vt:lpstr>Акъярский сельсовет </vt:lpstr>
      <vt:lpstr>PowerPoint 演示文稿</vt:lpstr>
      <vt:lpstr>Таналыкский сельсовет </vt:lpstr>
      <vt:lpstr>PowerPoint 演示文稿</vt:lpstr>
      <vt:lpstr>PowerPoint 演示文稿</vt:lpstr>
      <vt:lpstr>Новозирганский сельсовет </vt:lpstr>
      <vt:lpstr>PowerPoint 演示文稿</vt:lpstr>
      <vt:lpstr>PowerPoint 演示文稿</vt:lpstr>
      <vt:lpstr>Самарский сельсовет </vt:lpstr>
      <vt:lpstr>PowerPoint 演示文稿</vt:lpstr>
      <vt:lpstr>PowerPoint 演示文稿</vt:lpstr>
      <vt:lpstr>Маканский сельсовет </vt:lpstr>
      <vt:lpstr>PowerPoint 演示文稿</vt:lpstr>
      <vt:lpstr>PowerPoint 演示文稿</vt:lpstr>
      <vt:lpstr>Ивановский сельсовет 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</cp:lastModifiedBy>
  <cp:revision>12</cp:revision>
  <dcterms:created xsi:type="dcterms:W3CDTF">2023-02-23T05:53:00Z</dcterms:created>
  <dcterms:modified xsi:type="dcterms:W3CDTF">2023-02-27T04:08:38Z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617C6A5BDBCA428791663C473D5D6EE8</vt:lpwstr>
  </property>
  <property fmtid="{D5CDD505-2E9C-101B-9397-08002B2CF9AE}" pid="3" name="KSOProductBuildVer">
    <vt:lpwstr>1049-11.2.0.11440</vt:lpwstr>
  </property>
</Properties>
</file>