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89" r:id="rId3"/>
    <p:sldId id="275" r:id="rId4"/>
    <p:sldId id="277" r:id="rId5"/>
    <p:sldId id="279" r:id="rId6"/>
    <p:sldId id="278" r:id="rId7"/>
    <p:sldId id="283" r:id="rId8"/>
    <p:sldId id="290" r:id="rId9"/>
    <p:sldId id="291" r:id="rId10"/>
    <p:sldId id="288" r:id="rId11"/>
    <p:sldId id="287" r:id="rId12"/>
    <p:sldId id="286" r:id="rId13"/>
    <p:sldId id="292" r:id="rId14"/>
    <p:sldId id="293" r:id="rId15"/>
    <p:sldId id="294" r:id="rId16"/>
    <p:sldId id="295" r:id="rId17"/>
    <p:sldId id="276" r:id="rId1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alpha val="20000"/>
            </a:scheme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alpha val="20000"/>
            </a:schemeClr>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12700" cap="flat">
              <a:solidFill>
                <a:schemeClr val="accent5"/>
              </a:solidFill>
              <a:prstDash val="solid"/>
              <a:round/>
            </a:ln>
          </a:top>
          <a:bottom>
            <a:ln w="12700" cap="flat">
              <a:solidFill>
                <a:schemeClr val="accent5"/>
              </a:solidFill>
              <a:prstDash val="solid"/>
              <a:round/>
            </a:ln>
          </a:bottom>
          <a:insideH>
            <a:ln w="12700" cap="flat">
              <a:noFill/>
              <a:miter lim="400000"/>
            </a:ln>
          </a:insideH>
          <a:insideV>
            <a:ln w="12700" cap="flat">
              <a:noFill/>
              <a:miter lim="400000"/>
            </a:ln>
          </a:insideV>
        </a:tcBdr>
        <a:fill>
          <a:noFill/>
        </a:fill>
      </a:tcStyle>
    </a:lastRow>
    <a:firstRow>
      <a:tcTxStyle b="on" i="off">
        <a:fontRef idx="major">
          <a:srgbClr val="000000"/>
        </a:fontRef>
        <a:srgbClr val="000000"/>
      </a:tcTxStyle>
      <a:tcStyle>
        <a:tcBdr>
          <a:left>
            <a:ln w="12700" cap="flat">
              <a:noFill/>
              <a:miter lim="400000"/>
            </a:ln>
          </a:left>
          <a:right>
            <a:ln w="12700" cap="flat">
              <a:noFill/>
              <a:miter lim="400000"/>
            </a:ln>
          </a:right>
          <a:top>
            <a:ln w="12700" cap="flat">
              <a:solidFill>
                <a:schemeClr val="accent5"/>
              </a:solidFill>
              <a:prstDash val="solid"/>
              <a:round/>
            </a:ln>
          </a:top>
          <a:bottom>
            <a:ln w="12700" cap="flat">
              <a:solidFill>
                <a:schemeClr val="accent5"/>
              </a:solidFill>
              <a:prstDash val="solid"/>
              <a:round/>
            </a:ln>
          </a:bottom>
          <a:insideH>
            <a:ln w="12700" cap="flat">
              <a:noFill/>
              <a:miter lim="400000"/>
            </a:ln>
          </a:insideH>
          <a:insideV>
            <a:ln w="12700" cap="flat">
              <a:noFill/>
              <a:miter lim="400000"/>
            </a:ln>
          </a:insideV>
        </a:tcBdr>
        <a:fill>
          <a:no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44" autoAdjust="0"/>
    <p:restoredTop sz="94660"/>
  </p:normalViewPr>
  <p:slideViewPr>
    <p:cSldViewPr snapToGrid="0">
      <p:cViewPr varScale="1">
        <p:scale>
          <a:sx n="70" d="100"/>
          <a:sy n="70" d="100"/>
        </p:scale>
        <p:origin x="7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FB70D8-0B4E-4CA0-B9D3-EA25D3E3CD6A}" type="doc">
      <dgm:prSet loTypeId="urn:microsoft.com/office/officeart/2005/8/layout/process1" loCatId="process" qsTypeId="urn:microsoft.com/office/officeart/2005/8/quickstyle/simple1" qsCatId="simple" csTypeId="urn:microsoft.com/office/officeart/2005/8/colors/colorful3" csCatId="colorful" phldr="1"/>
      <dgm:spPr/>
    </dgm:pt>
    <dgm:pt modelId="{E67366BC-FDFE-4938-B5F0-7335E905FE2C}">
      <dgm:prSet phldrT="[Текст]" custT="1"/>
      <dgm:spPr>
        <a:xfrm>
          <a:off x="3912" y="0"/>
          <a:ext cx="3243129" cy="7052945"/>
        </a:xfr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ru-RU" sz="2400" dirty="0">
              <a:solidFill>
                <a:sysClr val="windowText" lastClr="000000"/>
              </a:solidFill>
              <a:latin typeface="Roboto"/>
              <a:ea typeface="+mn-ea"/>
              <a:cs typeface="+mn-cs"/>
            </a:rPr>
            <a:t>Ситуация</a:t>
          </a:r>
          <a:br>
            <a:rPr lang="ru-RU" sz="2400" dirty="0">
              <a:solidFill>
                <a:sysClr val="windowText" lastClr="000000"/>
              </a:solidFill>
              <a:latin typeface="Roboto"/>
              <a:ea typeface="+mn-ea"/>
              <a:cs typeface="+mn-cs"/>
            </a:rPr>
          </a:br>
          <a:r>
            <a:rPr lang="ru-RU" sz="1500" dirty="0">
              <a:solidFill>
                <a:srgbClr val="FF0000"/>
              </a:solidFill>
              <a:latin typeface="Calibri" panose="020F0502020204030204"/>
              <a:ea typeface="+mn-ea"/>
              <a:cs typeface="+mn-cs"/>
            </a:rPr>
            <a:t>По данным ГБУЗ РХ "Республиканский клинический наркологический диспансер" в Республике Хакасия  зарегистрировано 4066 лиц , имеющих проблемы с употреблением алкоголя и 1509 с употреблением наркотических веществ и обращавшихся за помощью в мед. учреждения. Из них женщины с употреблением наркотических веществ - 214  и 1244 -с употреблением алкоголя.  Более 37% женщин (74% возрастной группы 18-39 лет). </a:t>
          </a:r>
        </a:p>
        <a:p>
          <a:r>
            <a:rPr lang="ru-RU" sz="1500" dirty="0">
              <a:solidFill>
                <a:srgbClr val="FF0000"/>
              </a:solidFill>
              <a:latin typeface="Calibri" panose="020F0502020204030204"/>
              <a:ea typeface="+mn-ea"/>
              <a:cs typeface="+mn-cs"/>
            </a:rPr>
            <a:t>   По данным комиссии по делам несовершеннолетних и защите их прав при правительстве Республики Хакасия за 9 месяцев в Республике Хакасия на учете органов системы профилактики, безнадзорности и правонарушения несовершеннолетних состоят 479 семей, в которых проживает более 1050 несовершеннолетних детей, находящихся в социально опасном положении. В 95% из этих семей - пьющие родители, и есть риск лишится своих детей из-за проблемы употребления ПАВ. </a:t>
          </a:r>
          <a:r>
            <a:rPr lang="ru-RU" sz="1400" dirty="0">
              <a:solidFill>
                <a:sysClr val="window" lastClr="FFFFFF"/>
              </a:solidFill>
              <a:latin typeface="Roboto"/>
              <a:ea typeface="+mn-ea"/>
              <a:cs typeface="+mn-cs"/>
            </a:rPr>
            <a:t/>
          </a:r>
          <a:br>
            <a:rPr lang="ru-RU" sz="1400" dirty="0">
              <a:solidFill>
                <a:sysClr val="window" lastClr="FFFFFF"/>
              </a:solidFill>
              <a:latin typeface="Roboto"/>
              <a:ea typeface="+mn-ea"/>
              <a:cs typeface="+mn-cs"/>
            </a:rPr>
          </a:br>
          <a:endParaRPr lang="ru-RU" sz="1400" dirty="0">
            <a:solidFill>
              <a:sysClr val="window" lastClr="FFFFFF"/>
            </a:solidFill>
            <a:latin typeface="Calibri" panose="020F0502020204030204"/>
            <a:ea typeface="+mn-ea"/>
            <a:cs typeface="+mn-cs"/>
          </a:endParaRPr>
        </a:p>
      </dgm:t>
    </dgm:pt>
    <dgm:pt modelId="{F697B5EC-5CBB-4A65-9545-06571754A1F5}" type="parTrans" cxnId="{ACF51A85-9664-404C-9FB7-3A907B273E04}">
      <dgm:prSet/>
      <dgm:spPr/>
      <dgm:t>
        <a:bodyPr/>
        <a:lstStyle/>
        <a:p>
          <a:endParaRPr lang="ru-RU"/>
        </a:p>
      </dgm:t>
    </dgm:pt>
    <dgm:pt modelId="{B66B108B-9E3D-4462-8035-ECEA764C2757}" type="sibTrans" cxnId="{ACF51A85-9664-404C-9FB7-3A907B273E04}">
      <dgm:prSet/>
      <dgm:spPr>
        <a:xfrm>
          <a:off x="3485747" y="3242116"/>
          <a:ext cx="506055" cy="568712"/>
        </a:xfrm>
        <a:solidFill>
          <a:srgbClr val="A5A5A5">
            <a:hueOff val="0"/>
            <a:satOff val="0"/>
            <a:lumOff val="0"/>
            <a:alphaOff val="0"/>
          </a:srgbClr>
        </a:solidFill>
        <a:ln>
          <a:noFill/>
        </a:ln>
        <a:effectLst/>
      </dgm:spPr>
      <dgm:t>
        <a:bodyPr/>
        <a:lstStyle/>
        <a:p>
          <a:endParaRPr lang="ru-RU">
            <a:solidFill>
              <a:sysClr val="window" lastClr="FFFFFF"/>
            </a:solidFill>
            <a:latin typeface="Calibri" panose="020F0502020204030204"/>
            <a:ea typeface="+mn-ea"/>
            <a:cs typeface="+mn-cs"/>
          </a:endParaRPr>
        </a:p>
      </dgm:t>
    </dgm:pt>
    <dgm:pt modelId="{B3CA524B-B60C-43DF-9D54-6AE3AD39ADF7}">
      <dgm:prSet phldrT="[Текст]" custT="1"/>
      <dgm:spPr>
        <a:xfrm>
          <a:off x="4201864" y="0"/>
          <a:ext cx="2487498" cy="7052945"/>
        </a:xfrm>
        <a:solidFill>
          <a:srgbClr val="A5A5A5">
            <a:hueOff val="1355300"/>
            <a:satOff val="50000"/>
            <a:lumOff val="-7353"/>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ru-RU" sz="2400">
              <a:solidFill>
                <a:sysClr val="windowText" lastClr="000000"/>
              </a:solidFill>
              <a:latin typeface="Calibri" panose="020F0502020204030204"/>
              <a:ea typeface="+mn-ea"/>
              <a:cs typeface="+mn-cs"/>
            </a:rPr>
            <a:t>Что делается? </a:t>
          </a:r>
          <a:br>
            <a:rPr lang="ru-RU" sz="2400">
              <a:solidFill>
                <a:sysClr val="windowText" lastClr="000000"/>
              </a:solidFill>
              <a:latin typeface="Calibri" panose="020F0502020204030204"/>
              <a:ea typeface="+mn-ea"/>
              <a:cs typeface="+mn-cs"/>
            </a:rPr>
          </a:br>
          <a:endParaRPr lang="ru-RU" sz="2400">
            <a:solidFill>
              <a:sysClr val="windowText" lastClr="000000"/>
            </a:solidFill>
            <a:latin typeface="Calibri" panose="020F0502020204030204"/>
            <a:ea typeface="+mn-ea"/>
            <a:cs typeface="+mn-cs"/>
          </a:endParaRPr>
        </a:p>
        <a:p>
          <a:r>
            <a:rPr lang="ru-RU" sz="1800" b="0" i="0">
              <a:solidFill>
                <a:sysClr val="window" lastClr="FFFFFF"/>
              </a:solidFill>
              <a:latin typeface="Calibri" panose="020F0502020204030204"/>
              <a:ea typeface="+mn-ea"/>
              <a:cs typeface="+mn-cs"/>
            </a:rPr>
            <a:t>Кодирование и профилактические беседы не дают результатов.</a:t>
          </a:r>
          <a:r>
            <a:rPr lang="ru-RU" sz="1800">
              <a:solidFill>
                <a:sysClr val="window" lastClr="FFFFFF"/>
              </a:solidFill>
              <a:latin typeface="Calibri" panose="020F0502020204030204"/>
              <a:ea typeface="+mn-ea"/>
              <a:cs typeface="+mn-cs"/>
            </a:rPr>
            <a:t/>
          </a:r>
          <a:br>
            <a:rPr lang="ru-RU" sz="1800">
              <a:solidFill>
                <a:sysClr val="window" lastClr="FFFFFF"/>
              </a:solidFill>
              <a:latin typeface="Calibri" panose="020F0502020204030204"/>
              <a:ea typeface="+mn-ea"/>
              <a:cs typeface="+mn-cs"/>
            </a:rPr>
          </a:br>
          <a:r>
            <a:rPr lang="ru-RU" sz="1800" dirty="0">
              <a:solidFill>
                <a:sysClr val="window" lastClr="FFFFFF"/>
              </a:solidFill>
              <a:latin typeface="Calibri" panose="020F0502020204030204"/>
              <a:ea typeface="+mn-ea"/>
              <a:cs typeface="+mn-cs"/>
            </a:rPr>
            <a:t>Лечение приводит всего к 2-3% выздоровления, хотя врачи </a:t>
          </a:r>
          <a:r>
            <a:rPr lang="ru-RU" sz="1800" dirty="0" smtClean="0">
              <a:solidFill>
                <a:sysClr val="window" lastClr="FFFFFF"/>
              </a:solidFill>
              <a:latin typeface="Calibri" panose="020F0502020204030204"/>
              <a:ea typeface="+mn-ea"/>
              <a:cs typeface="+mn-cs"/>
            </a:rPr>
            <a:t>делают </a:t>
          </a:r>
          <a:r>
            <a:rPr lang="ru-RU" sz="1800" dirty="0">
              <a:solidFill>
                <a:sysClr val="window" lastClr="FFFFFF"/>
              </a:solidFill>
              <a:latin typeface="Calibri" panose="020F0502020204030204"/>
              <a:ea typeface="+mn-ea"/>
              <a:cs typeface="+mn-cs"/>
            </a:rPr>
            <a:t>все, что </a:t>
          </a:r>
          <a:r>
            <a:rPr lang="ru-RU" sz="1800" dirty="0" smtClean="0">
              <a:solidFill>
                <a:sysClr val="window" lastClr="FFFFFF"/>
              </a:solidFill>
              <a:latin typeface="Calibri" panose="020F0502020204030204"/>
              <a:ea typeface="+mn-ea"/>
              <a:cs typeface="+mn-cs"/>
            </a:rPr>
            <a:t>могут и даже больше.</a:t>
          </a:r>
          <a:br>
            <a:rPr lang="ru-RU" sz="1800" dirty="0" smtClean="0">
              <a:solidFill>
                <a:sysClr val="window" lastClr="FFFFFF"/>
              </a:solidFill>
              <a:latin typeface="Calibri" panose="020F0502020204030204"/>
              <a:ea typeface="+mn-ea"/>
              <a:cs typeface="+mn-cs"/>
            </a:rPr>
          </a:br>
          <a:r>
            <a:rPr lang="ru-RU" sz="1800" dirty="0" smtClean="0">
              <a:solidFill>
                <a:sysClr val="window" lastClr="FFFFFF"/>
              </a:solidFill>
              <a:latin typeface="Calibri" panose="020F0502020204030204"/>
              <a:ea typeface="+mn-ea"/>
              <a:cs typeface="+mn-cs"/>
            </a:rPr>
            <a:t>По сути, специалисты работающие с этой проблемой прилагают много усилий, но понимают, что нет действенных способов и не знают как изменить ситуацию.</a:t>
          </a:r>
          <a:r>
            <a:rPr lang="ru-RU" sz="1800" dirty="0" smtClean="0">
              <a:solidFill>
                <a:sysClr val="window" lastClr="FFFFFF"/>
              </a:solidFill>
              <a:latin typeface="Roboto"/>
              <a:ea typeface="+mn-ea"/>
              <a:cs typeface="+mn-cs"/>
            </a:rPr>
            <a:t/>
          </a:r>
          <a:br>
            <a:rPr lang="ru-RU" sz="1800" dirty="0" smtClean="0">
              <a:solidFill>
                <a:sysClr val="window" lastClr="FFFFFF"/>
              </a:solidFill>
              <a:latin typeface="Roboto"/>
              <a:ea typeface="+mn-ea"/>
              <a:cs typeface="+mn-cs"/>
            </a:rPr>
          </a:br>
          <a:endParaRPr lang="ru-RU" sz="1800">
            <a:solidFill>
              <a:sysClr val="window" lastClr="FFFFFF"/>
            </a:solidFill>
            <a:latin typeface="Calibri" panose="020F0502020204030204"/>
            <a:ea typeface="+mn-ea"/>
            <a:cs typeface="+mn-cs"/>
          </a:endParaRPr>
        </a:p>
      </dgm:t>
    </dgm:pt>
    <dgm:pt modelId="{B7B373B8-6DEA-4AE4-92C7-F59E324FAB67}" type="parTrans" cxnId="{8610A5EC-17DA-41E6-9B8F-FEA944EB0343}">
      <dgm:prSet/>
      <dgm:spPr/>
      <dgm:t>
        <a:bodyPr/>
        <a:lstStyle/>
        <a:p>
          <a:endParaRPr lang="ru-RU"/>
        </a:p>
      </dgm:t>
    </dgm:pt>
    <dgm:pt modelId="{FF70FC5D-EAB8-49FD-BABA-93438AE54435}" type="sibTrans" cxnId="{8610A5EC-17DA-41E6-9B8F-FEA944EB0343}">
      <dgm:prSet/>
      <dgm:spPr>
        <a:xfrm>
          <a:off x="6910828" y="3242116"/>
          <a:ext cx="469506" cy="568712"/>
        </a:xfrm>
        <a:solidFill>
          <a:srgbClr val="A5A5A5">
            <a:hueOff val="2710599"/>
            <a:satOff val="100000"/>
            <a:lumOff val="-14706"/>
            <a:alphaOff val="0"/>
          </a:srgbClr>
        </a:solidFill>
        <a:ln>
          <a:noFill/>
        </a:ln>
        <a:effectLst/>
      </dgm:spPr>
      <dgm:t>
        <a:bodyPr/>
        <a:lstStyle/>
        <a:p>
          <a:endParaRPr lang="ru-RU">
            <a:solidFill>
              <a:sysClr val="window" lastClr="FFFFFF"/>
            </a:solidFill>
            <a:latin typeface="Calibri" panose="020F0502020204030204"/>
            <a:ea typeface="+mn-ea"/>
            <a:cs typeface="+mn-cs"/>
          </a:endParaRPr>
        </a:p>
      </dgm:t>
    </dgm:pt>
    <dgm:pt modelId="{C0211C86-B276-4DFD-8EFF-2AC23C3B7573}">
      <dgm:prSet phldrT="[Текст]" custT="1"/>
      <dgm:spPr>
        <a:xfrm>
          <a:off x="7575224" y="69972"/>
          <a:ext cx="2579180" cy="6912999"/>
        </a:xfrm>
        <a:solidFill>
          <a:srgbClr val="A5A5A5">
            <a:hueOff val="2710599"/>
            <a:satOff val="100000"/>
            <a:lumOff val="-14706"/>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ru-RU" sz="2800">
              <a:solidFill>
                <a:srgbClr val="5B9BD5"/>
              </a:solidFill>
              <a:latin typeface="Calibri" panose="020F0502020204030204"/>
              <a:ea typeface="+mn-ea"/>
              <a:cs typeface="+mn-cs"/>
            </a:rPr>
            <a:t>Что можно сделать?</a:t>
          </a:r>
          <a:br>
            <a:rPr lang="ru-RU" sz="2800">
              <a:solidFill>
                <a:srgbClr val="5B9BD5"/>
              </a:solidFill>
              <a:latin typeface="Calibri" panose="020F0502020204030204"/>
              <a:ea typeface="+mn-ea"/>
              <a:cs typeface="+mn-cs"/>
            </a:rPr>
          </a:br>
          <a:r>
            <a:rPr lang="ru-RU" sz="2200">
              <a:solidFill>
                <a:sysClr val="windowText" lastClr="000000"/>
              </a:solidFill>
              <a:latin typeface="Calibri" panose="020F0502020204030204"/>
              <a:ea typeface="+mn-ea"/>
              <a:cs typeface="+mn-cs"/>
            </a:rPr>
            <a:t/>
          </a:r>
          <a:br>
            <a:rPr lang="ru-RU" sz="2200">
              <a:solidFill>
                <a:sysClr val="windowText" lastClr="000000"/>
              </a:solidFill>
              <a:latin typeface="Calibri" panose="020F0502020204030204"/>
              <a:ea typeface="+mn-ea"/>
              <a:cs typeface="+mn-cs"/>
            </a:rPr>
          </a:br>
          <a:r>
            <a:rPr lang="ru-RU" sz="2200">
              <a:solidFill>
                <a:sysClr val="windowText" lastClr="000000"/>
              </a:solidFill>
              <a:latin typeface="Calibri" panose="020F0502020204030204"/>
              <a:ea typeface="+mn-ea"/>
              <a:cs typeface="+mn-cs"/>
            </a:rPr>
            <a:t>О</a:t>
          </a:r>
          <a:r>
            <a:rPr lang="ru-RU" sz="1800">
              <a:solidFill>
                <a:sysClr val="windowText" lastClr="000000"/>
              </a:solidFill>
              <a:latin typeface="Calibri" panose="020F0502020204030204"/>
              <a:ea typeface="+mn-ea"/>
              <a:cs typeface="+mn-cs"/>
            </a:rPr>
            <a:t>бъединить для лечения страдающих зависимостями матерей и отцов с несовершеннолетними детьми медицину и НКО с опытом выздоровления и новыми методами в лечении, профилактике и ресоциализации. Создать новую систему и программу лечения объединив практику, опыт и знания.</a:t>
          </a:r>
        </a:p>
      </dgm:t>
    </dgm:pt>
    <dgm:pt modelId="{44622A15-6B70-4FF7-A241-0C5324252B3B}" type="parTrans" cxnId="{7FA99294-63D5-4AAC-8884-2500CA326252}">
      <dgm:prSet/>
      <dgm:spPr/>
      <dgm:t>
        <a:bodyPr/>
        <a:lstStyle/>
        <a:p>
          <a:endParaRPr lang="ru-RU"/>
        </a:p>
      </dgm:t>
    </dgm:pt>
    <dgm:pt modelId="{10E0E593-0C3C-48D6-BE4B-DF3478BEE6CE}" type="sibTrans" cxnId="{7FA99294-63D5-4AAC-8884-2500CA326252}">
      <dgm:prSet/>
      <dgm:spPr/>
      <dgm:t>
        <a:bodyPr/>
        <a:lstStyle/>
        <a:p>
          <a:endParaRPr lang="ru-RU"/>
        </a:p>
      </dgm:t>
    </dgm:pt>
    <dgm:pt modelId="{721910A3-32CF-468E-A096-504B208CEA39}" type="pres">
      <dgm:prSet presAssocID="{4FFB70D8-0B4E-4CA0-B9D3-EA25D3E3CD6A}" presName="Name0" presStyleCnt="0">
        <dgm:presLayoutVars>
          <dgm:dir/>
          <dgm:resizeHandles val="exact"/>
        </dgm:presLayoutVars>
      </dgm:prSet>
      <dgm:spPr/>
    </dgm:pt>
    <dgm:pt modelId="{A1B57F85-C39F-4398-A407-6E6EC1981775}" type="pres">
      <dgm:prSet presAssocID="{E67366BC-FDFE-4938-B5F0-7335E905FE2C}" presName="node" presStyleLbl="node1" presStyleIdx="0" presStyleCnt="3" custScaleX="141424" custScaleY="117981" custLinFactNeighborX="-668" custLinFactNeighborY="-1453">
        <dgm:presLayoutVars>
          <dgm:bulletEnabled val="1"/>
        </dgm:presLayoutVars>
      </dgm:prSet>
      <dgm:spPr>
        <a:prstGeom prst="roundRect">
          <a:avLst>
            <a:gd name="adj" fmla="val 10000"/>
          </a:avLst>
        </a:prstGeom>
      </dgm:spPr>
      <dgm:t>
        <a:bodyPr/>
        <a:lstStyle/>
        <a:p>
          <a:endParaRPr lang="ru-RU"/>
        </a:p>
      </dgm:t>
    </dgm:pt>
    <dgm:pt modelId="{3737DFAC-2420-4778-BC56-22E7A224E064}" type="pres">
      <dgm:prSet presAssocID="{B66B108B-9E3D-4462-8035-ECEA764C2757}" presName="sibTrans" presStyleLbl="sibTrans2D1" presStyleIdx="0" presStyleCnt="2"/>
      <dgm:spPr>
        <a:prstGeom prst="rightArrow">
          <a:avLst>
            <a:gd name="adj1" fmla="val 60000"/>
            <a:gd name="adj2" fmla="val 50000"/>
          </a:avLst>
        </a:prstGeom>
      </dgm:spPr>
      <dgm:t>
        <a:bodyPr/>
        <a:lstStyle/>
        <a:p>
          <a:endParaRPr lang="ru-RU"/>
        </a:p>
      </dgm:t>
    </dgm:pt>
    <dgm:pt modelId="{75762F83-60F5-401F-BD1C-7BDCF7C5DCC8}" type="pres">
      <dgm:prSet presAssocID="{B66B108B-9E3D-4462-8035-ECEA764C2757}" presName="connectorText" presStyleLbl="sibTrans2D1" presStyleIdx="0" presStyleCnt="2"/>
      <dgm:spPr/>
      <dgm:t>
        <a:bodyPr/>
        <a:lstStyle/>
        <a:p>
          <a:endParaRPr lang="ru-RU"/>
        </a:p>
      </dgm:t>
    </dgm:pt>
    <dgm:pt modelId="{DAD39075-E7EB-4949-940E-7F11846767BB}" type="pres">
      <dgm:prSet presAssocID="{B3CA524B-B60C-43DF-9D54-6AE3AD39ADF7}" presName="node" presStyleLbl="node1" presStyleIdx="1" presStyleCnt="3" custScaleX="108473" custScaleY="117981" custLinFactNeighborX="3425" custLinFactNeighborY="-2287">
        <dgm:presLayoutVars>
          <dgm:bulletEnabled val="1"/>
        </dgm:presLayoutVars>
      </dgm:prSet>
      <dgm:spPr>
        <a:prstGeom prst="roundRect">
          <a:avLst>
            <a:gd name="adj" fmla="val 10000"/>
          </a:avLst>
        </a:prstGeom>
      </dgm:spPr>
      <dgm:t>
        <a:bodyPr/>
        <a:lstStyle/>
        <a:p>
          <a:endParaRPr lang="ru-RU"/>
        </a:p>
      </dgm:t>
    </dgm:pt>
    <dgm:pt modelId="{9B9E695C-23AA-4F32-8617-B60D7F1C0608}" type="pres">
      <dgm:prSet presAssocID="{FF70FC5D-EAB8-49FD-BABA-93438AE54435}" presName="sibTrans" presStyleLbl="sibTrans2D1" presStyleIdx="1" presStyleCnt="2"/>
      <dgm:spPr>
        <a:prstGeom prst="rightArrow">
          <a:avLst>
            <a:gd name="adj1" fmla="val 60000"/>
            <a:gd name="adj2" fmla="val 50000"/>
          </a:avLst>
        </a:prstGeom>
      </dgm:spPr>
      <dgm:t>
        <a:bodyPr/>
        <a:lstStyle/>
        <a:p>
          <a:endParaRPr lang="ru-RU"/>
        </a:p>
      </dgm:t>
    </dgm:pt>
    <dgm:pt modelId="{373406A2-C75B-4EEE-B4C9-E533E270BE35}" type="pres">
      <dgm:prSet presAssocID="{FF70FC5D-EAB8-49FD-BABA-93438AE54435}" presName="connectorText" presStyleLbl="sibTrans2D1" presStyleIdx="1" presStyleCnt="2"/>
      <dgm:spPr/>
      <dgm:t>
        <a:bodyPr/>
        <a:lstStyle/>
        <a:p>
          <a:endParaRPr lang="ru-RU"/>
        </a:p>
      </dgm:t>
    </dgm:pt>
    <dgm:pt modelId="{6E116E3B-0253-4DA5-9882-B5C936B18EE6}" type="pres">
      <dgm:prSet presAssocID="{C0211C86-B276-4DFD-8EFF-2AC23C3B7573}" presName="node" presStyleLbl="node1" presStyleIdx="2" presStyleCnt="3" custScaleX="112471" custScaleY="115640">
        <dgm:presLayoutVars>
          <dgm:bulletEnabled val="1"/>
        </dgm:presLayoutVars>
      </dgm:prSet>
      <dgm:spPr>
        <a:prstGeom prst="roundRect">
          <a:avLst>
            <a:gd name="adj" fmla="val 10000"/>
          </a:avLst>
        </a:prstGeom>
      </dgm:spPr>
      <dgm:t>
        <a:bodyPr/>
        <a:lstStyle/>
        <a:p>
          <a:endParaRPr lang="ru-RU"/>
        </a:p>
      </dgm:t>
    </dgm:pt>
  </dgm:ptLst>
  <dgm:cxnLst>
    <dgm:cxn modelId="{B8904605-C8D4-4F99-9206-116633E66B7D}" type="presOf" srcId="{C0211C86-B276-4DFD-8EFF-2AC23C3B7573}" destId="{6E116E3B-0253-4DA5-9882-B5C936B18EE6}" srcOrd="0" destOrd="0" presId="urn:microsoft.com/office/officeart/2005/8/layout/process1"/>
    <dgm:cxn modelId="{8610A5EC-17DA-41E6-9B8F-FEA944EB0343}" srcId="{4FFB70D8-0B4E-4CA0-B9D3-EA25D3E3CD6A}" destId="{B3CA524B-B60C-43DF-9D54-6AE3AD39ADF7}" srcOrd="1" destOrd="0" parTransId="{B7B373B8-6DEA-4AE4-92C7-F59E324FAB67}" sibTransId="{FF70FC5D-EAB8-49FD-BABA-93438AE54435}"/>
    <dgm:cxn modelId="{33D2207E-86FB-4161-8425-25FC72721B0C}" type="presOf" srcId="{FF70FC5D-EAB8-49FD-BABA-93438AE54435}" destId="{9B9E695C-23AA-4F32-8617-B60D7F1C0608}" srcOrd="0" destOrd="0" presId="urn:microsoft.com/office/officeart/2005/8/layout/process1"/>
    <dgm:cxn modelId="{C3DCD208-58F9-4A0A-9AA2-A56707617F70}" type="presOf" srcId="{4FFB70D8-0B4E-4CA0-B9D3-EA25D3E3CD6A}" destId="{721910A3-32CF-468E-A096-504B208CEA39}" srcOrd="0" destOrd="0" presId="urn:microsoft.com/office/officeart/2005/8/layout/process1"/>
    <dgm:cxn modelId="{A8F22EC2-3A9C-44E9-A46E-A775C4F4E95C}" type="presOf" srcId="{B66B108B-9E3D-4462-8035-ECEA764C2757}" destId="{3737DFAC-2420-4778-BC56-22E7A224E064}" srcOrd="0" destOrd="0" presId="urn:microsoft.com/office/officeart/2005/8/layout/process1"/>
    <dgm:cxn modelId="{D11B0B41-FA95-473C-93A8-82D2B67B7238}" type="presOf" srcId="{FF70FC5D-EAB8-49FD-BABA-93438AE54435}" destId="{373406A2-C75B-4EEE-B4C9-E533E270BE35}" srcOrd="1" destOrd="0" presId="urn:microsoft.com/office/officeart/2005/8/layout/process1"/>
    <dgm:cxn modelId="{9D437152-1288-4555-833E-4E950388D216}" type="presOf" srcId="{B3CA524B-B60C-43DF-9D54-6AE3AD39ADF7}" destId="{DAD39075-E7EB-4949-940E-7F11846767BB}" srcOrd="0" destOrd="0" presId="urn:microsoft.com/office/officeart/2005/8/layout/process1"/>
    <dgm:cxn modelId="{ACF51A85-9664-404C-9FB7-3A907B273E04}" srcId="{4FFB70D8-0B4E-4CA0-B9D3-EA25D3E3CD6A}" destId="{E67366BC-FDFE-4938-B5F0-7335E905FE2C}" srcOrd="0" destOrd="0" parTransId="{F697B5EC-5CBB-4A65-9545-06571754A1F5}" sibTransId="{B66B108B-9E3D-4462-8035-ECEA764C2757}"/>
    <dgm:cxn modelId="{7FA99294-63D5-4AAC-8884-2500CA326252}" srcId="{4FFB70D8-0B4E-4CA0-B9D3-EA25D3E3CD6A}" destId="{C0211C86-B276-4DFD-8EFF-2AC23C3B7573}" srcOrd="2" destOrd="0" parTransId="{44622A15-6B70-4FF7-A241-0C5324252B3B}" sibTransId="{10E0E593-0C3C-48D6-BE4B-DF3478BEE6CE}"/>
    <dgm:cxn modelId="{489335D8-38F9-4AD3-B68D-88349FC3A42A}" type="presOf" srcId="{B66B108B-9E3D-4462-8035-ECEA764C2757}" destId="{75762F83-60F5-401F-BD1C-7BDCF7C5DCC8}" srcOrd="1" destOrd="0" presId="urn:microsoft.com/office/officeart/2005/8/layout/process1"/>
    <dgm:cxn modelId="{B85C9D29-0DC2-4B41-AA19-1750D4D3F5A1}" type="presOf" srcId="{E67366BC-FDFE-4938-B5F0-7335E905FE2C}" destId="{A1B57F85-C39F-4398-A407-6E6EC1981775}" srcOrd="0" destOrd="0" presId="urn:microsoft.com/office/officeart/2005/8/layout/process1"/>
    <dgm:cxn modelId="{F1C3EDBF-8EEC-4F6F-A18D-7F274CE98095}" type="presParOf" srcId="{721910A3-32CF-468E-A096-504B208CEA39}" destId="{A1B57F85-C39F-4398-A407-6E6EC1981775}" srcOrd="0" destOrd="0" presId="urn:microsoft.com/office/officeart/2005/8/layout/process1"/>
    <dgm:cxn modelId="{B84E7A40-0125-4218-8500-6371225B0156}" type="presParOf" srcId="{721910A3-32CF-468E-A096-504B208CEA39}" destId="{3737DFAC-2420-4778-BC56-22E7A224E064}" srcOrd="1" destOrd="0" presId="urn:microsoft.com/office/officeart/2005/8/layout/process1"/>
    <dgm:cxn modelId="{F25D4AA0-3BC0-4C27-ACF4-A70CB0C9918F}" type="presParOf" srcId="{3737DFAC-2420-4778-BC56-22E7A224E064}" destId="{75762F83-60F5-401F-BD1C-7BDCF7C5DCC8}" srcOrd="0" destOrd="0" presId="urn:microsoft.com/office/officeart/2005/8/layout/process1"/>
    <dgm:cxn modelId="{1166FB1F-34FD-43DB-9B6B-FA009ADC5C5F}" type="presParOf" srcId="{721910A3-32CF-468E-A096-504B208CEA39}" destId="{DAD39075-E7EB-4949-940E-7F11846767BB}" srcOrd="2" destOrd="0" presId="urn:microsoft.com/office/officeart/2005/8/layout/process1"/>
    <dgm:cxn modelId="{B3C6FEC2-0DFB-437A-B1EB-B4968D7CD3E0}" type="presParOf" srcId="{721910A3-32CF-468E-A096-504B208CEA39}" destId="{9B9E695C-23AA-4F32-8617-B60D7F1C0608}" srcOrd="3" destOrd="0" presId="urn:microsoft.com/office/officeart/2005/8/layout/process1"/>
    <dgm:cxn modelId="{FA0D3253-3472-461C-B98B-FFAAB1D5DAF6}" type="presParOf" srcId="{9B9E695C-23AA-4F32-8617-B60D7F1C0608}" destId="{373406A2-C75B-4EEE-B4C9-E533E270BE35}" srcOrd="0" destOrd="0" presId="urn:microsoft.com/office/officeart/2005/8/layout/process1"/>
    <dgm:cxn modelId="{B583C9B6-BA74-4E4A-9CA7-446E11879E3B}" type="presParOf" srcId="{721910A3-32CF-468E-A096-504B208CEA39}" destId="{6E116E3B-0253-4DA5-9882-B5C936B18EE6}"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9D1BDE-41F5-4DB4-B3D9-2C9BA9110C1D}"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ru-RU"/>
        </a:p>
      </dgm:t>
    </dgm:pt>
    <dgm:pt modelId="{1B85E525-DBB3-40AF-8BD6-008080857551}">
      <dgm:prSet phldrT="[Текст]" custT="1"/>
      <dgm:spPr/>
      <dgm:t>
        <a:bodyPr/>
        <a:lstStyle/>
        <a:p>
          <a:r>
            <a:rPr lang="ru-RU" sz="2000" dirty="0" smtClean="0"/>
            <a:t>ЧТО ЗАТРАГИВАЕТ ПРОЕКТ</a:t>
          </a:r>
          <a:endParaRPr lang="ru-RU" sz="2000" dirty="0"/>
        </a:p>
      </dgm:t>
    </dgm:pt>
    <dgm:pt modelId="{49CCBCBE-058D-47DA-9B10-7DAEEF29EAD2}" type="parTrans" cxnId="{A6A5A720-9915-472E-904D-7A802F75BCA5}">
      <dgm:prSet/>
      <dgm:spPr/>
      <dgm:t>
        <a:bodyPr/>
        <a:lstStyle/>
        <a:p>
          <a:endParaRPr lang="ru-RU"/>
        </a:p>
      </dgm:t>
    </dgm:pt>
    <dgm:pt modelId="{5E6A5E81-9C89-42A4-89F1-D464778BFD6A}" type="sibTrans" cxnId="{A6A5A720-9915-472E-904D-7A802F75BCA5}">
      <dgm:prSet/>
      <dgm:spPr/>
      <dgm:t>
        <a:bodyPr/>
        <a:lstStyle/>
        <a:p>
          <a:endParaRPr lang="ru-RU"/>
        </a:p>
      </dgm:t>
    </dgm:pt>
    <dgm:pt modelId="{31DE23B3-56E4-4F25-AC1F-ED0702F36B8D}">
      <dgm:prSet custT="1"/>
      <dgm:spPr/>
      <dgm:t>
        <a:bodyPr/>
        <a:lstStyle/>
        <a:p>
          <a:r>
            <a:rPr lang="ru-RU" sz="2000" dirty="0" smtClean="0"/>
            <a:t>национальные проекты “Здравоохранение” и “Демография</a:t>
          </a:r>
          <a:r>
            <a:rPr lang="ru-RU" sz="1800" dirty="0" smtClean="0"/>
            <a:t>"</a:t>
          </a:r>
          <a:endParaRPr lang="ru-RU" sz="1800" dirty="0"/>
        </a:p>
      </dgm:t>
    </dgm:pt>
    <dgm:pt modelId="{468A1B85-A506-47A1-9694-132CF0C1B77E}" type="parTrans" cxnId="{E3D5DDF6-47F8-4F98-A11A-9AFE9C17B74A}">
      <dgm:prSet custT="1"/>
      <dgm:spPr/>
      <dgm:t>
        <a:bodyPr/>
        <a:lstStyle/>
        <a:p>
          <a:endParaRPr lang="ru-RU" sz="2000"/>
        </a:p>
      </dgm:t>
    </dgm:pt>
    <dgm:pt modelId="{84E0C6C5-EEAD-4E79-B10C-87EBF9709CD4}" type="sibTrans" cxnId="{E3D5DDF6-47F8-4F98-A11A-9AFE9C17B74A}">
      <dgm:prSet/>
      <dgm:spPr/>
      <dgm:t>
        <a:bodyPr/>
        <a:lstStyle/>
        <a:p>
          <a:endParaRPr lang="ru-RU"/>
        </a:p>
      </dgm:t>
    </dgm:pt>
    <dgm:pt modelId="{80AC9C70-B55D-4F8A-A942-351A1F38F754}">
      <dgm:prSet custT="1"/>
      <dgm:spPr/>
      <dgm:t>
        <a:bodyPr/>
        <a:lstStyle/>
        <a:p>
          <a:r>
            <a:rPr lang="ru-RU" sz="2000" dirty="0" smtClean="0"/>
            <a:t>концепция социально-экономического развития РФ до 2030</a:t>
          </a:r>
          <a:endParaRPr lang="ru-RU" sz="2000" dirty="0"/>
        </a:p>
      </dgm:t>
    </dgm:pt>
    <dgm:pt modelId="{CF648BDE-6135-4432-9613-8BE4FCBFB97A}" type="parTrans" cxnId="{5BA13067-431D-4D88-BC51-8E98691BC965}">
      <dgm:prSet custT="1"/>
      <dgm:spPr/>
      <dgm:t>
        <a:bodyPr/>
        <a:lstStyle/>
        <a:p>
          <a:endParaRPr lang="ru-RU" sz="2000"/>
        </a:p>
      </dgm:t>
    </dgm:pt>
    <dgm:pt modelId="{2BB2A74F-A45C-45EA-B3A3-C1BC564DE33C}" type="sibTrans" cxnId="{5BA13067-431D-4D88-BC51-8E98691BC965}">
      <dgm:prSet/>
      <dgm:spPr/>
      <dgm:t>
        <a:bodyPr/>
        <a:lstStyle/>
        <a:p>
          <a:endParaRPr lang="ru-RU"/>
        </a:p>
      </dgm:t>
    </dgm:pt>
    <dgm:pt modelId="{4358151E-24C1-4FF9-8DD8-71CF7CC658D0}">
      <dgm:prSet/>
      <dgm:spPr/>
      <dgm:t>
        <a:bodyPr/>
        <a:lstStyle/>
        <a:p>
          <a:r>
            <a:rPr lang="ru-RU" dirty="0" smtClean="0"/>
            <a:t>стратегия социально-экономического развития РФ до 2025</a:t>
          </a:r>
          <a:endParaRPr lang="ru-RU" dirty="0"/>
        </a:p>
      </dgm:t>
    </dgm:pt>
    <dgm:pt modelId="{52BA48A5-A74A-4557-B9EE-1FEFA809CB92}" type="parTrans" cxnId="{DCFF9CC6-855B-43D3-8007-FEEBE204AAC7}">
      <dgm:prSet custT="1"/>
      <dgm:spPr/>
      <dgm:t>
        <a:bodyPr/>
        <a:lstStyle/>
        <a:p>
          <a:endParaRPr lang="ru-RU" sz="2000"/>
        </a:p>
      </dgm:t>
    </dgm:pt>
    <dgm:pt modelId="{4F7EC93F-3DA3-4CFF-902A-AFD6698F17B0}" type="sibTrans" cxnId="{DCFF9CC6-855B-43D3-8007-FEEBE204AAC7}">
      <dgm:prSet/>
      <dgm:spPr/>
      <dgm:t>
        <a:bodyPr/>
        <a:lstStyle/>
        <a:p>
          <a:endParaRPr lang="ru-RU"/>
        </a:p>
      </dgm:t>
    </dgm:pt>
    <dgm:pt modelId="{0FB083A6-AD62-41BE-A33C-D73EA4AF39D8}">
      <dgm:prSet custT="1"/>
      <dgm:spPr/>
      <dgm:t>
        <a:bodyPr/>
        <a:lstStyle/>
        <a:p>
          <a:r>
            <a:rPr lang="ru-RU" sz="2000" dirty="0" smtClean="0"/>
            <a:t>реализацию национальных программ и стратегических задач развития РФ</a:t>
          </a:r>
          <a:endParaRPr lang="ru-RU" sz="2000" dirty="0"/>
        </a:p>
      </dgm:t>
    </dgm:pt>
    <dgm:pt modelId="{00F0A5D9-17FE-4F4B-9DBD-5BF80A80AE27}" type="parTrans" cxnId="{DEF42D1C-84B5-4D6D-B888-46A9FF1E83BA}">
      <dgm:prSet custT="1"/>
      <dgm:spPr/>
      <dgm:t>
        <a:bodyPr/>
        <a:lstStyle/>
        <a:p>
          <a:endParaRPr lang="ru-RU" sz="2000"/>
        </a:p>
      </dgm:t>
    </dgm:pt>
    <dgm:pt modelId="{3D80FD23-8CC5-40F0-9916-EDA866F39EA0}" type="sibTrans" cxnId="{DEF42D1C-84B5-4D6D-B888-46A9FF1E83BA}">
      <dgm:prSet/>
      <dgm:spPr/>
      <dgm:t>
        <a:bodyPr/>
        <a:lstStyle/>
        <a:p>
          <a:endParaRPr lang="ru-RU"/>
        </a:p>
      </dgm:t>
    </dgm:pt>
    <dgm:pt modelId="{25608FEB-4288-46C2-A441-05F1F0CA19B8}">
      <dgm:prSet phldrT="[Текст]" phldr="1" custRadScaleRad="87176" custRadScaleInc="200677"/>
      <dgm:spPr/>
      <dgm:t>
        <a:bodyPr/>
        <a:lstStyle/>
        <a:p>
          <a:endParaRPr lang="ru-RU" dirty="0"/>
        </a:p>
      </dgm:t>
    </dgm:pt>
    <dgm:pt modelId="{521F7A75-7C9B-4C0C-928D-AB51E1A898A0}" type="parTrans" cxnId="{35638039-728E-4FB7-A731-B9B814B08D82}">
      <dgm:prSet/>
      <dgm:spPr/>
      <dgm:t>
        <a:bodyPr/>
        <a:lstStyle/>
        <a:p>
          <a:endParaRPr lang="ru-RU"/>
        </a:p>
      </dgm:t>
    </dgm:pt>
    <dgm:pt modelId="{6E4AD450-B1F8-4541-B7F8-C5357F436925}" type="sibTrans" cxnId="{35638039-728E-4FB7-A731-B9B814B08D82}">
      <dgm:prSet/>
      <dgm:spPr/>
      <dgm:t>
        <a:bodyPr/>
        <a:lstStyle/>
        <a:p>
          <a:endParaRPr lang="ru-RU"/>
        </a:p>
      </dgm:t>
    </dgm:pt>
    <dgm:pt modelId="{E6243503-8915-421E-B525-009E738A6225}">
      <dgm:prSet custT="1"/>
      <dgm:spPr/>
      <dgm:t>
        <a:bodyPr/>
        <a:lstStyle/>
        <a:p>
          <a:r>
            <a:rPr lang="ru-RU" sz="2000" dirty="0" smtClean="0"/>
            <a:t>обеспечение устойчивого естественного роста численности населения РФ</a:t>
          </a:r>
          <a:endParaRPr lang="ru-RU" sz="2000" dirty="0"/>
        </a:p>
      </dgm:t>
    </dgm:pt>
    <dgm:pt modelId="{D347E477-10C6-4972-BFEA-A6ECDAE43C8D}" type="parTrans" cxnId="{71019BF6-B88E-4D31-AF45-53C309D43574}">
      <dgm:prSet custT="1"/>
      <dgm:spPr/>
      <dgm:t>
        <a:bodyPr/>
        <a:lstStyle/>
        <a:p>
          <a:endParaRPr lang="ru-RU" sz="2000"/>
        </a:p>
      </dgm:t>
    </dgm:pt>
    <dgm:pt modelId="{035D5F53-1CC1-4C2F-9D6E-2D89BC525621}" type="sibTrans" cxnId="{71019BF6-B88E-4D31-AF45-53C309D43574}">
      <dgm:prSet/>
      <dgm:spPr/>
      <dgm:t>
        <a:bodyPr/>
        <a:lstStyle/>
        <a:p>
          <a:endParaRPr lang="ru-RU"/>
        </a:p>
      </dgm:t>
    </dgm:pt>
    <dgm:pt modelId="{471CFB6E-0EC6-4D9A-976F-D31470F56793}">
      <dgm:prSet custT="1"/>
      <dgm:spPr/>
      <dgm:t>
        <a:bodyPr/>
        <a:lstStyle/>
        <a:p>
          <a:r>
            <a:rPr lang="ru-RU" sz="2000" dirty="0" smtClean="0"/>
            <a:t>сбережение народа России</a:t>
          </a:r>
          <a:endParaRPr lang="ru-RU" sz="2000" dirty="0"/>
        </a:p>
      </dgm:t>
    </dgm:pt>
    <dgm:pt modelId="{306D8472-8A2A-4C36-9B5F-033D1C5B34B3}" type="parTrans" cxnId="{7C2C5E04-56EB-4AD3-AFA5-73EF32777B35}">
      <dgm:prSet custT="1"/>
      <dgm:spPr/>
      <dgm:t>
        <a:bodyPr/>
        <a:lstStyle/>
        <a:p>
          <a:endParaRPr lang="ru-RU" sz="2000"/>
        </a:p>
      </dgm:t>
    </dgm:pt>
    <dgm:pt modelId="{58DFEF21-85EA-415B-A6C6-5882B1BC7EEC}" type="sibTrans" cxnId="{7C2C5E04-56EB-4AD3-AFA5-73EF32777B35}">
      <dgm:prSet/>
      <dgm:spPr/>
      <dgm:t>
        <a:bodyPr/>
        <a:lstStyle/>
        <a:p>
          <a:endParaRPr lang="ru-RU"/>
        </a:p>
      </dgm:t>
    </dgm:pt>
    <dgm:pt modelId="{3D3F7105-FE85-4C99-B3ED-9BDDA084217F}">
      <dgm:prSet/>
      <dgm:spPr/>
      <dgm:t>
        <a:bodyPr/>
        <a:lstStyle/>
        <a:p>
          <a:r>
            <a:rPr lang="ru-RU" dirty="0" smtClean="0"/>
            <a:t>повышение ожидаемой продолжительности жизни до 78 лет</a:t>
          </a:r>
          <a:endParaRPr lang="ru-RU" dirty="0"/>
        </a:p>
      </dgm:t>
    </dgm:pt>
    <dgm:pt modelId="{31DA363D-2BCD-4F72-BFA3-E3E3E19D390E}" type="parTrans" cxnId="{D33447E3-22A9-4CE1-A4B0-9338DE96CC99}">
      <dgm:prSet custT="1"/>
      <dgm:spPr/>
      <dgm:t>
        <a:bodyPr/>
        <a:lstStyle/>
        <a:p>
          <a:endParaRPr lang="ru-RU" sz="2000"/>
        </a:p>
      </dgm:t>
    </dgm:pt>
    <dgm:pt modelId="{4E0958DF-A413-4D2A-93D9-3373007DB79E}" type="sibTrans" cxnId="{D33447E3-22A9-4CE1-A4B0-9338DE96CC99}">
      <dgm:prSet/>
      <dgm:spPr/>
      <dgm:t>
        <a:bodyPr/>
        <a:lstStyle/>
        <a:p>
          <a:endParaRPr lang="ru-RU"/>
        </a:p>
      </dgm:t>
    </dgm:pt>
    <dgm:pt modelId="{D92E7F6B-089F-4EFD-99AF-7459CB3A0EDA}" type="pres">
      <dgm:prSet presAssocID="{929D1BDE-41F5-4DB4-B3D9-2C9BA9110C1D}" presName="Name0" presStyleCnt="0">
        <dgm:presLayoutVars>
          <dgm:chMax val="1"/>
          <dgm:dir/>
          <dgm:animLvl val="ctr"/>
          <dgm:resizeHandles val="exact"/>
        </dgm:presLayoutVars>
      </dgm:prSet>
      <dgm:spPr/>
      <dgm:t>
        <a:bodyPr/>
        <a:lstStyle/>
        <a:p>
          <a:endParaRPr lang="ru-RU"/>
        </a:p>
      </dgm:t>
    </dgm:pt>
    <dgm:pt modelId="{F20AD669-DDAD-46FE-8F1C-90AE562D2378}" type="pres">
      <dgm:prSet presAssocID="{1B85E525-DBB3-40AF-8BD6-008080857551}" presName="centerShape" presStyleLbl="node0" presStyleIdx="0" presStyleCnt="1" custScaleX="186608" custScaleY="145047"/>
      <dgm:spPr/>
      <dgm:t>
        <a:bodyPr/>
        <a:lstStyle/>
        <a:p>
          <a:endParaRPr lang="ru-RU"/>
        </a:p>
      </dgm:t>
    </dgm:pt>
    <dgm:pt modelId="{D7C2BE63-C91C-4AEF-B35E-F220635EC4B7}" type="pres">
      <dgm:prSet presAssocID="{31DA363D-2BCD-4F72-BFA3-E3E3E19D390E}" presName="parTrans" presStyleLbl="sibTrans2D1" presStyleIdx="0" presStyleCnt="7"/>
      <dgm:spPr/>
      <dgm:t>
        <a:bodyPr/>
        <a:lstStyle/>
        <a:p>
          <a:endParaRPr lang="ru-RU"/>
        </a:p>
      </dgm:t>
    </dgm:pt>
    <dgm:pt modelId="{07851661-D3AE-41E5-9959-B60CF1109093}" type="pres">
      <dgm:prSet presAssocID="{31DA363D-2BCD-4F72-BFA3-E3E3E19D390E}" presName="connectorText" presStyleLbl="sibTrans2D1" presStyleIdx="0" presStyleCnt="7"/>
      <dgm:spPr/>
      <dgm:t>
        <a:bodyPr/>
        <a:lstStyle/>
        <a:p>
          <a:endParaRPr lang="ru-RU"/>
        </a:p>
      </dgm:t>
    </dgm:pt>
    <dgm:pt modelId="{CDCAE8FE-6350-47A6-9985-900D9727B837}" type="pres">
      <dgm:prSet presAssocID="{3D3F7105-FE85-4C99-B3ED-9BDDA084217F}" presName="node" presStyleLbl="node1" presStyleIdx="0" presStyleCnt="7" custScaleX="210990" custRadScaleRad="162925" custRadScaleInc="264001">
        <dgm:presLayoutVars>
          <dgm:bulletEnabled val="1"/>
        </dgm:presLayoutVars>
      </dgm:prSet>
      <dgm:spPr/>
      <dgm:t>
        <a:bodyPr/>
        <a:lstStyle/>
        <a:p>
          <a:endParaRPr lang="ru-RU"/>
        </a:p>
      </dgm:t>
    </dgm:pt>
    <dgm:pt modelId="{B1FCBD53-DA6C-43A9-9679-B2CCCE230136}" type="pres">
      <dgm:prSet presAssocID="{306D8472-8A2A-4C36-9B5F-033D1C5B34B3}" presName="parTrans" presStyleLbl="sibTrans2D1" presStyleIdx="1" presStyleCnt="7"/>
      <dgm:spPr/>
      <dgm:t>
        <a:bodyPr/>
        <a:lstStyle/>
        <a:p>
          <a:endParaRPr lang="ru-RU"/>
        </a:p>
      </dgm:t>
    </dgm:pt>
    <dgm:pt modelId="{494A8FA0-FCDD-403F-9E4C-7B6968526345}" type="pres">
      <dgm:prSet presAssocID="{306D8472-8A2A-4C36-9B5F-033D1C5B34B3}" presName="connectorText" presStyleLbl="sibTrans2D1" presStyleIdx="1" presStyleCnt="7"/>
      <dgm:spPr/>
      <dgm:t>
        <a:bodyPr/>
        <a:lstStyle/>
        <a:p>
          <a:endParaRPr lang="ru-RU"/>
        </a:p>
      </dgm:t>
    </dgm:pt>
    <dgm:pt modelId="{759EA53A-AB2E-4407-87ED-4C61629E76CA}" type="pres">
      <dgm:prSet presAssocID="{471CFB6E-0EC6-4D9A-976F-D31470F56793}" presName="node" presStyleLbl="node1" presStyleIdx="1" presStyleCnt="7" custScaleX="201320" custRadScaleRad="154266" custRadScaleInc="166343">
        <dgm:presLayoutVars>
          <dgm:bulletEnabled val="1"/>
        </dgm:presLayoutVars>
      </dgm:prSet>
      <dgm:spPr/>
      <dgm:t>
        <a:bodyPr/>
        <a:lstStyle/>
        <a:p>
          <a:endParaRPr lang="ru-RU"/>
        </a:p>
      </dgm:t>
    </dgm:pt>
    <dgm:pt modelId="{A508B97E-1844-412A-8B54-7884D944185A}" type="pres">
      <dgm:prSet presAssocID="{D347E477-10C6-4972-BFEA-A6ECDAE43C8D}" presName="parTrans" presStyleLbl="sibTrans2D1" presStyleIdx="2" presStyleCnt="7"/>
      <dgm:spPr/>
      <dgm:t>
        <a:bodyPr/>
        <a:lstStyle/>
        <a:p>
          <a:endParaRPr lang="ru-RU"/>
        </a:p>
      </dgm:t>
    </dgm:pt>
    <dgm:pt modelId="{E3707E78-AA45-4916-B5BD-8BD0853154DF}" type="pres">
      <dgm:prSet presAssocID="{D347E477-10C6-4972-BFEA-A6ECDAE43C8D}" presName="connectorText" presStyleLbl="sibTrans2D1" presStyleIdx="2" presStyleCnt="7"/>
      <dgm:spPr/>
      <dgm:t>
        <a:bodyPr/>
        <a:lstStyle/>
        <a:p>
          <a:endParaRPr lang="ru-RU"/>
        </a:p>
      </dgm:t>
    </dgm:pt>
    <dgm:pt modelId="{BB73A2D0-C015-4368-B283-2471CC4D2901}" type="pres">
      <dgm:prSet presAssocID="{E6243503-8915-421E-B525-009E738A6225}" presName="node" presStyleLbl="node1" presStyleIdx="2" presStyleCnt="7" custScaleX="210611" custRadScaleRad="166475" custRadScaleInc="70567">
        <dgm:presLayoutVars>
          <dgm:bulletEnabled val="1"/>
        </dgm:presLayoutVars>
      </dgm:prSet>
      <dgm:spPr/>
      <dgm:t>
        <a:bodyPr/>
        <a:lstStyle/>
        <a:p>
          <a:endParaRPr lang="ru-RU"/>
        </a:p>
      </dgm:t>
    </dgm:pt>
    <dgm:pt modelId="{4966C414-155D-4025-872D-79989A15A482}" type="pres">
      <dgm:prSet presAssocID="{00F0A5D9-17FE-4F4B-9DBD-5BF80A80AE27}" presName="parTrans" presStyleLbl="sibTrans2D1" presStyleIdx="3" presStyleCnt="7"/>
      <dgm:spPr/>
      <dgm:t>
        <a:bodyPr/>
        <a:lstStyle/>
        <a:p>
          <a:endParaRPr lang="ru-RU"/>
        </a:p>
      </dgm:t>
    </dgm:pt>
    <dgm:pt modelId="{5E3CE049-1E45-4E51-AF10-6C50915FAB21}" type="pres">
      <dgm:prSet presAssocID="{00F0A5D9-17FE-4F4B-9DBD-5BF80A80AE27}" presName="connectorText" presStyleLbl="sibTrans2D1" presStyleIdx="3" presStyleCnt="7"/>
      <dgm:spPr/>
      <dgm:t>
        <a:bodyPr/>
        <a:lstStyle/>
        <a:p>
          <a:endParaRPr lang="ru-RU"/>
        </a:p>
      </dgm:t>
    </dgm:pt>
    <dgm:pt modelId="{E48F3142-2E1B-4A14-88DE-EA9DED0F8DF8}" type="pres">
      <dgm:prSet presAssocID="{0FB083A6-AD62-41BE-A33C-D73EA4AF39D8}" presName="node" presStyleLbl="node1" presStyleIdx="3" presStyleCnt="7" custScaleX="211173" custRadScaleRad="92822" custRadScaleInc="-601357">
        <dgm:presLayoutVars>
          <dgm:bulletEnabled val="1"/>
        </dgm:presLayoutVars>
      </dgm:prSet>
      <dgm:spPr/>
      <dgm:t>
        <a:bodyPr/>
        <a:lstStyle/>
        <a:p>
          <a:endParaRPr lang="ru-RU"/>
        </a:p>
      </dgm:t>
    </dgm:pt>
    <dgm:pt modelId="{6B509B14-6063-430A-AE54-23FBF7D7A9E4}" type="pres">
      <dgm:prSet presAssocID="{52BA48A5-A74A-4557-B9EE-1FEFA809CB92}" presName="parTrans" presStyleLbl="sibTrans2D1" presStyleIdx="4" presStyleCnt="7"/>
      <dgm:spPr/>
      <dgm:t>
        <a:bodyPr/>
        <a:lstStyle/>
        <a:p>
          <a:endParaRPr lang="ru-RU"/>
        </a:p>
      </dgm:t>
    </dgm:pt>
    <dgm:pt modelId="{98F65FB6-5A41-4564-B192-6A2D957CB82F}" type="pres">
      <dgm:prSet presAssocID="{52BA48A5-A74A-4557-B9EE-1FEFA809CB92}" presName="connectorText" presStyleLbl="sibTrans2D1" presStyleIdx="4" presStyleCnt="7"/>
      <dgm:spPr/>
      <dgm:t>
        <a:bodyPr/>
        <a:lstStyle/>
        <a:p>
          <a:endParaRPr lang="ru-RU"/>
        </a:p>
      </dgm:t>
    </dgm:pt>
    <dgm:pt modelId="{D68CD031-3C1F-43D8-AD45-E3B57F5739A9}" type="pres">
      <dgm:prSet presAssocID="{4358151E-24C1-4FF9-8DD8-71CF7CC658D0}" presName="node" presStyleLbl="node1" presStyleIdx="4" presStyleCnt="7" custScaleX="203310" custRadScaleRad="165039" custRadScaleInc="130444">
        <dgm:presLayoutVars>
          <dgm:bulletEnabled val="1"/>
        </dgm:presLayoutVars>
      </dgm:prSet>
      <dgm:spPr/>
      <dgm:t>
        <a:bodyPr/>
        <a:lstStyle/>
        <a:p>
          <a:endParaRPr lang="ru-RU"/>
        </a:p>
      </dgm:t>
    </dgm:pt>
    <dgm:pt modelId="{964DB4A1-2B3C-4558-AF00-ED30CC82BC0A}" type="pres">
      <dgm:prSet presAssocID="{CF648BDE-6135-4432-9613-8BE4FCBFB97A}" presName="parTrans" presStyleLbl="sibTrans2D1" presStyleIdx="5" presStyleCnt="7"/>
      <dgm:spPr/>
      <dgm:t>
        <a:bodyPr/>
        <a:lstStyle/>
        <a:p>
          <a:endParaRPr lang="ru-RU"/>
        </a:p>
      </dgm:t>
    </dgm:pt>
    <dgm:pt modelId="{FC640E63-6643-4CBF-9872-D41403AE10D4}" type="pres">
      <dgm:prSet presAssocID="{CF648BDE-6135-4432-9613-8BE4FCBFB97A}" presName="connectorText" presStyleLbl="sibTrans2D1" presStyleIdx="5" presStyleCnt="7"/>
      <dgm:spPr/>
      <dgm:t>
        <a:bodyPr/>
        <a:lstStyle/>
        <a:p>
          <a:endParaRPr lang="ru-RU"/>
        </a:p>
      </dgm:t>
    </dgm:pt>
    <dgm:pt modelId="{848CEBA6-A813-4C76-A05B-AB80F9B0B930}" type="pres">
      <dgm:prSet presAssocID="{80AC9C70-B55D-4F8A-A942-351A1F38F754}" presName="node" presStyleLbl="node1" presStyleIdx="5" presStyleCnt="7" custScaleX="191492" custRadScaleRad="147760" custRadScaleInc="36862">
        <dgm:presLayoutVars>
          <dgm:bulletEnabled val="1"/>
        </dgm:presLayoutVars>
      </dgm:prSet>
      <dgm:spPr/>
      <dgm:t>
        <a:bodyPr/>
        <a:lstStyle/>
        <a:p>
          <a:endParaRPr lang="ru-RU"/>
        </a:p>
      </dgm:t>
    </dgm:pt>
    <dgm:pt modelId="{D3C67352-5FA4-4B06-9497-0E00DCD5676D}" type="pres">
      <dgm:prSet presAssocID="{468A1B85-A506-47A1-9694-132CF0C1B77E}" presName="parTrans" presStyleLbl="sibTrans2D1" presStyleIdx="6" presStyleCnt="7"/>
      <dgm:spPr/>
      <dgm:t>
        <a:bodyPr/>
        <a:lstStyle/>
        <a:p>
          <a:endParaRPr lang="ru-RU"/>
        </a:p>
      </dgm:t>
    </dgm:pt>
    <dgm:pt modelId="{98A9ED75-A327-4630-849A-67EB2F195459}" type="pres">
      <dgm:prSet presAssocID="{468A1B85-A506-47A1-9694-132CF0C1B77E}" presName="connectorText" presStyleLbl="sibTrans2D1" presStyleIdx="6" presStyleCnt="7"/>
      <dgm:spPr/>
      <dgm:t>
        <a:bodyPr/>
        <a:lstStyle/>
        <a:p>
          <a:endParaRPr lang="ru-RU"/>
        </a:p>
      </dgm:t>
    </dgm:pt>
    <dgm:pt modelId="{2D3EB891-B924-4539-9F7E-A5C165879226}" type="pres">
      <dgm:prSet presAssocID="{31DE23B3-56E4-4F25-AC1F-ED0702F36B8D}" presName="node" presStyleLbl="node1" presStyleIdx="6" presStyleCnt="7" custScaleX="207721" custRadScaleRad="155721" custRadScaleInc="-49081">
        <dgm:presLayoutVars>
          <dgm:bulletEnabled val="1"/>
        </dgm:presLayoutVars>
      </dgm:prSet>
      <dgm:spPr/>
      <dgm:t>
        <a:bodyPr/>
        <a:lstStyle/>
        <a:p>
          <a:endParaRPr lang="ru-RU"/>
        </a:p>
      </dgm:t>
    </dgm:pt>
  </dgm:ptLst>
  <dgm:cxnLst>
    <dgm:cxn modelId="{907F35CE-7E50-4CD9-A382-E77901A55E3B}" type="presOf" srcId="{D347E477-10C6-4972-BFEA-A6ECDAE43C8D}" destId="{E3707E78-AA45-4916-B5BD-8BD0853154DF}" srcOrd="1" destOrd="0" presId="urn:microsoft.com/office/officeart/2005/8/layout/radial5"/>
    <dgm:cxn modelId="{13147A7C-4292-4562-9C0C-72518A5A0DB6}" type="presOf" srcId="{52BA48A5-A74A-4557-B9EE-1FEFA809CB92}" destId="{98F65FB6-5A41-4564-B192-6A2D957CB82F}" srcOrd="1" destOrd="0" presId="urn:microsoft.com/office/officeart/2005/8/layout/radial5"/>
    <dgm:cxn modelId="{B2992B0B-4306-47AE-8A39-539DD36F6FF6}" type="presOf" srcId="{468A1B85-A506-47A1-9694-132CF0C1B77E}" destId="{D3C67352-5FA4-4B06-9497-0E00DCD5676D}" srcOrd="0" destOrd="0" presId="urn:microsoft.com/office/officeart/2005/8/layout/radial5"/>
    <dgm:cxn modelId="{C111ACB4-8C52-4636-BCD9-25CF3532DE5C}" type="presOf" srcId="{306D8472-8A2A-4C36-9B5F-033D1C5B34B3}" destId="{B1FCBD53-DA6C-43A9-9679-B2CCCE230136}" srcOrd="0" destOrd="0" presId="urn:microsoft.com/office/officeart/2005/8/layout/radial5"/>
    <dgm:cxn modelId="{7C2C5E04-56EB-4AD3-AFA5-73EF32777B35}" srcId="{1B85E525-DBB3-40AF-8BD6-008080857551}" destId="{471CFB6E-0EC6-4D9A-976F-D31470F56793}" srcOrd="1" destOrd="0" parTransId="{306D8472-8A2A-4C36-9B5F-033D1C5B34B3}" sibTransId="{58DFEF21-85EA-415B-A6C6-5882B1BC7EEC}"/>
    <dgm:cxn modelId="{A6A5A720-9915-472E-904D-7A802F75BCA5}" srcId="{929D1BDE-41F5-4DB4-B3D9-2C9BA9110C1D}" destId="{1B85E525-DBB3-40AF-8BD6-008080857551}" srcOrd="0" destOrd="0" parTransId="{49CCBCBE-058D-47DA-9B10-7DAEEF29EAD2}" sibTransId="{5E6A5E81-9C89-42A4-89F1-D464778BFD6A}"/>
    <dgm:cxn modelId="{F17A4F16-8431-474E-90F9-21AE16A9728A}" type="presOf" srcId="{80AC9C70-B55D-4F8A-A942-351A1F38F754}" destId="{848CEBA6-A813-4C76-A05B-AB80F9B0B930}" srcOrd="0" destOrd="0" presId="urn:microsoft.com/office/officeart/2005/8/layout/radial5"/>
    <dgm:cxn modelId="{E5B63E88-77BC-4683-9F09-53790A554CA1}" type="presOf" srcId="{471CFB6E-0EC6-4D9A-976F-D31470F56793}" destId="{759EA53A-AB2E-4407-87ED-4C61629E76CA}" srcOrd="0" destOrd="0" presId="urn:microsoft.com/office/officeart/2005/8/layout/radial5"/>
    <dgm:cxn modelId="{B508E48D-F529-48E2-93BA-E5466E44BFBF}" type="presOf" srcId="{3D3F7105-FE85-4C99-B3ED-9BDDA084217F}" destId="{CDCAE8FE-6350-47A6-9985-900D9727B837}" srcOrd="0" destOrd="0" presId="urn:microsoft.com/office/officeart/2005/8/layout/radial5"/>
    <dgm:cxn modelId="{369736DB-63DE-454A-A1D6-C313A02D6AC2}" type="presOf" srcId="{CF648BDE-6135-4432-9613-8BE4FCBFB97A}" destId="{964DB4A1-2B3C-4558-AF00-ED30CC82BC0A}" srcOrd="0" destOrd="0" presId="urn:microsoft.com/office/officeart/2005/8/layout/radial5"/>
    <dgm:cxn modelId="{0CEB8856-A0B8-49CA-935D-7A6CA8325344}" type="presOf" srcId="{1B85E525-DBB3-40AF-8BD6-008080857551}" destId="{F20AD669-DDAD-46FE-8F1C-90AE562D2378}" srcOrd="0" destOrd="0" presId="urn:microsoft.com/office/officeart/2005/8/layout/radial5"/>
    <dgm:cxn modelId="{DEF42D1C-84B5-4D6D-B888-46A9FF1E83BA}" srcId="{1B85E525-DBB3-40AF-8BD6-008080857551}" destId="{0FB083A6-AD62-41BE-A33C-D73EA4AF39D8}" srcOrd="3" destOrd="0" parTransId="{00F0A5D9-17FE-4F4B-9DBD-5BF80A80AE27}" sibTransId="{3D80FD23-8CC5-40F0-9916-EDA866F39EA0}"/>
    <dgm:cxn modelId="{08C62816-1F46-4445-B4E9-497B4C6379C9}" type="presOf" srcId="{31DA363D-2BCD-4F72-BFA3-E3E3E19D390E}" destId="{07851661-D3AE-41E5-9959-B60CF1109093}" srcOrd="1" destOrd="0" presId="urn:microsoft.com/office/officeart/2005/8/layout/radial5"/>
    <dgm:cxn modelId="{CEDB2E4C-BBC5-4A2F-BC97-37D196F65D1E}" type="presOf" srcId="{D347E477-10C6-4972-BFEA-A6ECDAE43C8D}" destId="{A508B97E-1844-412A-8B54-7884D944185A}" srcOrd="0" destOrd="0" presId="urn:microsoft.com/office/officeart/2005/8/layout/radial5"/>
    <dgm:cxn modelId="{BF943CCB-39BA-45D8-9546-26ACFF296852}" type="presOf" srcId="{31DE23B3-56E4-4F25-AC1F-ED0702F36B8D}" destId="{2D3EB891-B924-4539-9F7E-A5C165879226}" srcOrd="0" destOrd="0" presId="urn:microsoft.com/office/officeart/2005/8/layout/radial5"/>
    <dgm:cxn modelId="{948C7274-8BD8-407F-BF55-C52E6D3B8A44}" type="presOf" srcId="{0FB083A6-AD62-41BE-A33C-D73EA4AF39D8}" destId="{E48F3142-2E1B-4A14-88DE-EA9DED0F8DF8}" srcOrd="0" destOrd="0" presId="urn:microsoft.com/office/officeart/2005/8/layout/radial5"/>
    <dgm:cxn modelId="{55F56A26-5F79-4852-90EC-34BF291DD9EA}" type="presOf" srcId="{52BA48A5-A74A-4557-B9EE-1FEFA809CB92}" destId="{6B509B14-6063-430A-AE54-23FBF7D7A9E4}" srcOrd="0" destOrd="0" presId="urn:microsoft.com/office/officeart/2005/8/layout/radial5"/>
    <dgm:cxn modelId="{A5559F87-4379-4235-B998-F975946E0300}" type="presOf" srcId="{00F0A5D9-17FE-4F4B-9DBD-5BF80A80AE27}" destId="{4966C414-155D-4025-872D-79989A15A482}" srcOrd="0" destOrd="0" presId="urn:microsoft.com/office/officeart/2005/8/layout/radial5"/>
    <dgm:cxn modelId="{EBE2198C-01A9-4421-9D96-07E70BDC0C50}" type="presOf" srcId="{CF648BDE-6135-4432-9613-8BE4FCBFB97A}" destId="{FC640E63-6643-4CBF-9872-D41403AE10D4}" srcOrd="1" destOrd="0" presId="urn:microsoft.com/office/officeart/2005/8/layout/radial5"/>
    <dgm:cxn modelId="{5BA13067-431D-4D88-BC51-8E98691BC965}" srcId="{1B85E525-DBB3-40AF-8BD6-008080857551}" destId="{80AC9C70-B55D-4F8A-A942-351A1F38F754}" srcOrd="5" destOrd="0" parTransId="{CF648BDE-6135-4432-9613-8BE4FCBFB97A}" sibTransId="{2BB2A74F-A45C-45EA-B3A3-C1BC564DE33C}"/>
    <dgm:cxn modelId="{71019BF6-B88E-4D31-AF45-53C309D43574}" srcId="{1B85E525-DBB3-40AF-8BD6-008080857551}" destId="{E6243503-8915-421E-B525-009E738A6225}" srcOrd="2" destOrd="0" parTransId="{D347E477-10C6-4972-BFEA-A6ECDAE43C8D}" sibTransId="{035D5F53-1CC1-4C2F-9D6E-2D89BC525621}"/>
    <dgm:cxn modelId="{9065E66A-117C-4C3C-AE24-DFF0544F00A1}" type="presOf" srcId="{306D8472-8A2A-4C36-9B5F-033D1C5B34B3}" destId="{494A8FA0-FCDD-403F-9E4C-7B6968526345}" srcOrd="1" destOrd="0" presId="urn:microsoft.com/office/officeart/2005/8/layout/radial5"/>
    <dgm:cxn modelId="{A5FB2F83-CC7F-4083-8DC3-E82C7362CB9E}" type="presOf" srcId="{929D1BDE-41F5-4DB4-B3D9-2C9BA9110C1D}" destId="{D92E7F6B-089F-4EFD-99AF-7459CB3A0EDA}" srcOrd="0" destOrd="0" presId="urn:microsoft.com/office/officeart/2005/8/layout/radial5"/>
    <dgm:cxn modelId="{E3D5DDF6-47F8-4F98-A11A-9AFE9C17B74A}" srcId="{1B85E525-DBB3-40AF-8BD6-008080857551}" destId="{31DE23B3-56E4-4F25-AC1F-ED0702F36B8D}" srcOrd="6" destOrd="0" parTransId="{468A1B85-A506-47A1-9694-132CF0C1B77E}" sibTransId="{84E0C6C5-EEAD-4E79-B10C-87EBF9709CD4}"/>
    <dgm:cxn modelId="{DCFF9CC6-855B-43D3-8007-FEEBE204AAC7}" srcId="{1B85E525-DBB3-40AF-8BD6-008080857551}" destId="{4358151E-24C1-4FF9-8DD8-71CF7CC658D0}" srcOrd="4" destOrd="0" parTransId="{52BA48A5-A74A-4557-B9EE-1FEFA809CB92}" sibTransId="{4F7EC93F-3DA3-4CFF-902A-AFD6698F17B0}"/>
    <dgm:cxn modelId="{D33447E3-22A9-4CE1-A4B0-9338DE96CC99}" srcId="{1B85E525-DBB3-40AF-8BD6-008080857551}" destId="{3D3F7105-FE85-4C99-B3ED-9BDDA084217F}" srcOrd="0" destOrd="0" parTransId="{31DA363D-2BCD-4F72-BFA3-E3E3E19D390E}" sibTransId="{4E0958DF-A413-4D2A-93D9-3373007DB79E}"/>
    <dgm:cxn modelId="{35638039-728E-4FB7-A731-B9B814B08D82}" srcId="{929D1BDE-41F5-4DB4-B3D9-2C9BA9110C1D}" destId="{25608FEB-4288-46C2-A441-05F1F0CA19B8}" srcOrd="1" destOrd="0" parTransId="{521F7A75-7C9B-4C0C-928D-AB51E1A898A0}" sibTransId="{6E4AD450-B1F8-4541-B7F8-C5357F436925}"/>
    <dgm:cxn modelId="{C508D338-5C1D-40DA-A031-F910121C6F46}" type="presOf" srcId="{31DA363D-2BCD-4F72-BFA3-E3E3E19D390E}" destId="{D7C2BE63-C91C-4AEF-B35E-F220635EC4B7}" srcOrd="0" destOrd="0" presId="urn:microsoft.com/office/officeart/2005/8/layout/radial5"/>
    <dgm:cxn modelId="{3A55485B-2166-45AD-81E7-4CFA7BF4C8A7}" type="presOf" srcId="{468A1B85-A506-47A1-9694-132CF0C1B77E}" destId="{98A9ED75-A327-4630-849A-67EB2F195459}" srcOrd="1" destOrd="0" presId="urn:microsoft.com/office/officeart/2005/8/layout/radial5"/>
    <dgm:cxn modelId="{F2211096-4778-4EFC-9F4A-CB0784D8C3A4}" type="presOf" srcId="{00F0A5D9-17FE-4F4B-9DBD-5BF80A80AE27}" destId="{5E3CE049-1E45-4E51-AF10-6C50915FAB21}" srcOrd="1" destOrd="0" presId="urn:microsoft.com/office/officeart/2005/8/layout/radial5"/>
    <dgm:cxn modelId="{BCDE3D8F-DDE6-4F4A-BD93-88C6DF487467}" type="presOf" srcId="{E6243503-8915-421E-B525-009E738A6225}" destId="{BB73A2D0-C015-4368-B283-2471CC4D2901}" srcOrd="0" destOrd="0" presId="urn:microsoft.com/office/officeart/2005/8/layout/radial5"/>
    <dgm:cxn modelId="{6E02A04D-F012-4337-8159-060B0111F35D}" type="presOf" srcId="{4358151E-24C1-4FF9-8DD8-71CF7CC658D0}" destId="{D68CD031-3C1F-43D8-AD45-E3B57F5739A9}" srcOrd="0" destOrd="0" presId="urn:microsoft.com/office/officeart/2005/8/layout/radial5"/>
    <dgm:cxn modelId="{9C9707B8-4619-49DE-BBF8-F5285EDA690F}" type="presParOf" srcId="{D92E7F6B-089F-4EFD-99AF-7459CB3A0EDA}" destId="{F20AD669-DDAD-46FE-8F1C-90AE562D2378}" srcOrd="0" destOrd="0" presId="urn:microsoft.com/office/officeart/2005/8/layout/radial5"/>
    <dgm:cxn modelId="{F2938E75-1CE7-4C45-855D-22EC0B0C14C4}" type="presParOf" srcId="{D92E7F6B-089F-4EFD-99AF-7459CB3A0EDA}" destId="{D7C2BE63-C91C-4AEF-B35E-F220635EC4B7}" srcOrd="1" destOrd="0" presId="urn:microsoft.com/office/officeart/2005/8/layout/radial5"/>
    <dgm:cxn modelId="{D59E6FAC-E8C3-4596-8F88-79CD5D981E0F}" type="presParOf" srcId="{D7C2BE63-C91C-4AEF-B35E-F220635EC4B7}" destId="{07851661-D3AE-41E5-9959-B60CF1109093}" srcOrd="0" destOrd="0" presId="urn:microsoft.com/office/officeart/2005/8/layout/radial5"/>
    <dgm:cxn modelId="{994EC751-B118-486C-B919-5D345B1D926B}" type="presParOf" srcId="{D92E7F6B-089F-4EFD-99AF-7459CB3A0EDA}" destId="{CDCAE8FE-6350-47A6-9985-900D9727B837}" srcOrd="2" destOrd="0" presId="urn:microsoft.com/office/officeart/2005/8/layout/radial5"/>
    <dgm:cxn modelId="{39481CA4-2B14-48C6-B8C1-6808430F6C8E}" type="presParOf" srcId="{D92E7F6B-089F-4EFD-99AF-7459CB3A0EDA}" destId="{B1FCBD53-DA6C-43A9-9679-B2CCCE230136}" srcOrd="3" destOrd="0" presId="urn:microsoft.com/office/officeart/2005/8/layout/radial5"/>
    <dgm:cxn modelId="{AF3A86B5-1CB0-4A27-94B8-27C418671836}" type="presParOf" srcId="{B1FCBD53-DA6C-43A9-9679-B2CCCE230136}" destId="{494A8FA0-FCDD-403F-9E4C-7B6968526345}" srcOrd="0" destOrd="0" presId="urn:microsoft.com/office/officeart/2005/8/layout/radial5"/>
    <dgm:cxn modelId="{0B50202C-E4A7-49CB-87C8-858579E7B7ED}" type="presParOf" srcId="{D92E7F6B-089F-4EFD-99AF-7459CB3A0EDA}" destId="{759EA53A-AB2E-4407-87ED-4C61629E76CA}" srcOrd="4" destOrd="0" presId="urn:microsoft.com/office/officeart/2005/8/layout/radial5"/>
    <dgm:cxn modelId="{206A9D67-28F4-406E-81A2-CE8101565A71}" type="presParOf" srcId="{D92E7F6B-089F-4EFD-99AF-7459CB3A0EDA}" destId="{A508B97E-1844-412A-8B54-7884D944185A}" srcOrd="5" destOrd="0" presId="urn:microsoft.com/office/officeart/2005/8/layout/radial5"/>
    <dgm:cxn modelId="{43648F8E-4A6C-412E-88DD-D1BFF2F51171}" type="presParOf" srcId="{A508B97E-1844-412A-8B54-7884D944185A}" destId="{E3707E78-AA45-4916-B5BD-8BD0853154DF}" srcOrd="0" destOrd="0" presId="urn:microsoft.com/office/officeart/2005/8/layout/radial5"/>
    <dgm:cxn modelId="{0ED9BFF2-FCF3-49F8-BE46-78D622AB32BE}" type="presParOf" srcId="{D92E7F6B-089F-4EFD-99AF-7459CB3A0EDA}" destId="{BB73A2D0-C015-4368-B283-2471CC4D2901}" srcOrd="6" destOrd="0" presId="urn:microsoft.com/office/officeart/2005/8/layout/radial5"/>
    <dgm:cxn modelId="{DC2C0876-22A7-40AB-ADBE-D99AE126FE9F}" type="presParOf" srcId="{D92E7F6B-089F-4EFD-99AF-7459CB3A0EDA}" destId="{4966C414-155D-4025-872D-79989A15A482}" srcOrd="7" destOrd="0" presId="urn:microsoft.com/office/officeart/2005/8/layout/radial5"/>
    <dgm:cxn modelId="{72E53A84-F857-4C6F-B60F-CDAC61886ACD}" type="presParOf" srcId="{4966C414-155D-4025-872D-79989A15A482}" destId="{5E3CE049-1E45-4E51-AF10-6C50915FAB21}" srcOrd="0" destOrd="0" presId="urn:microsoft.com/office/officeart/2005/8/layout/radial5"/>
    <dgm:cxn modelId="{B3E6FCE3-9A25-4E34-9D0A-EAFEABB0813F}" type="presParOf" srcId="{D92E7F6B-089F-4EFD-99AF-7459CB3A0EDA}" destId="{E48F3142-2E1B-4A14-88DE-EA9DED0F8DF8}" srcOrd="8" destOrd="0" presId="urn:microsoft.com/office/officeart/2005/8/layout/radial5"/>
    <dgm:cxn modelId="{614059CB-C261-4D4D-A393-3C3B661BB26A}" type="presParOf" srcId="{D92E7F6B-089F-4EFD-99AF-7459CB3A0EDA}" destId="{6B509B14-6063-430A-AE54-23FBF7D7A9E4}" srcOrd="9" destOrd="0" presId="urn:microsoft.com/office/officeart/2005/8/layout/radial5"/>
    <dgm:cxn modelId="{6115273E-293D-466D-9933-1429D72BBC86}" type="presParOf" srcId="{6B509B14-6063-430A-AE54-23FBF7D7A9E4}" destId="{98F65FB6-5A41-4564-B192-6A2D957CB82F}" srcOrd="0" destOrd="0" presId="urn:microsoft.com/office/officeart/2005/8/layout/radial5"/>
    <dgm:cxn modelId="{0792CC52-1237-4945-9222-9D52CCB0F530}" type="presParOf" srcId="{D92E7F6B-089F-4EFD-99AF-7459CB3A0EDA}" destId="{D68CD031-3C1F-43D8-AD45-E3B57F5739A9}" srcOrd="10" destOrd="0" presId="urn:microsoft.com/office/officeart/2005/8/layout/radial5"/>
    <dgm:cxn modelId="{F7F5A368-95AB-41E4-9D4A-3FD8F44487DA}" type="presParOf" srcId="{D92E7F6B-089F-4EFD-99AF-7459CB3A0EDA}" destId="{964DB4A1-2B3C-4558-AF00-ED30CC82BC0A}" srcOrd="11" destOrd="0" presId="urn:microsoft.com/office/officeart/2005/8/layout/radial5"/>
    <dgm:cxn modelId="{93792F47-B5C2-4A3E-BB2B-D4B5A5E7E4AD}" type="presParOf" srcId="{964DB4A1-2B3C-4558-AF00-ED30CC82BC0A}" destId="{FC640E63-6643-4CBF-9872-D41403AE10D4}" srcOrd="0" destOrd="0" presId="urn:microsoft.com/office/officeart/2005/8/layout/radial5"/>
    <dgm:cxn modelId="{63807870-1B71-4C18-A207-3E7B7ADB8993}" type="presParOf" srcId="{D92E7F6B-089F-4EFD-99AF-7459CB3A0EDA}" destId="{848CEBA6-A813-4C76-A05B-AB80F9B0B930}" srcOrd="12" destOrd="0" presId="urn:microsoft.com/office/officeart/2005/8/layout/radial5"/>
    <dgm:cxn modelId="{C25BB32B-2009-4991-8495-AAB3043CBF11}" type="presParOf" srcId="{D92E7F6B-089F-4EFD-99AF-7459CB3A0EDA}" destId="{D3C67352-5FA4-4B06-9497-0E00DCD5676D}" srcOrd="13" destOrd="0" presId="urn:microsoft.com/office/officeart/2005/8/layout/radial5"/>
    <dgm:cxn modelId="{99359ECC-C3C9-4625-9F69-5BDB7281BFBD}" type="presParOf" srcId="{D3C67352-5FA4-4B06-9497-0E00DCD5676D}" destId="{98A9ED75-A327-4630-849A-67EB2F195459}" srcOrd="0" destOrd="0" presId="urn:microsoft.com/office/officeart/2005/8/layout/radial5"/>
    <dgm:cxn modelId="{E55CA6B7-49B7-4881-B404-C44E59016AD0}" type="presParOf" srcId="{D92E7F6B-089F-4EFD-99AF-7459CB3A0EDA}" destId="{2D3EB891-B924-4539-9F7E-A5C165879226}"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9D1BDE-41F5-4DB4-B3D9-2C9BA9110C1D}"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ru-RU"/>
        </a:p>
      </dgm:t>
    </dgm:pt>
    <dgm:pt modelId="{1B85E525-DBB3-40AF-8BD6-008080857551}">
      <dgm:prSet phldrT="[Текст]" custT="1"/>
      <dgm:spPr>
        <a:solidFill>
          <a:srgbClr val="FF0000"/>
        </a:solidFill>
      </dgm:spPr>
      <dgm:t>
        <a:bodyPr/>
        <a:lstStyle/>
        <a:p>
          <a:r>
            <a:rPr lang="ru-RU" sz="2000" dirty="0" smtClean="0"/>
            <a:t>ЭФФЕКТ ПРИ МАСШТАБИРОВАНИИ</a:t>
          </a:r>
          <a:endParaRPr lang="ru-RU" sz="2000" dirty="0"/>
        </a:p>
      </dgm:t>
    </dgm:pt>
    <dgm:pt modelId="{49CCBCBE-058D-47DA-9B10-7DAEEF29EAD2}" type="parTrans" cxnId="{A6A5A720-9915-472E-904D-7A802F75BCA5}">
      <dgm:prSet/>
      <dgm:spPr/>
      <dgm:t>
        <a:bodyPr/>
        <a:lstStyle/>
        <a:p>
          <a:endParaRPr lang="ru-RU"/>
        </a:p>
      </dgm:t>
    </dgm:pt>
    <dgm:pt modelId="{5E6A5E81-9C89-42A4-89F1-D464778BFD6A}" type="sibTrans" cxnId="{A6A5A720-9915-472E-904D-7A802F75BCA5}">
      <dgm:prSet/>
      <dgm:spPr/>
      <dgm:t>
        <a:bodyPr/>
        <a:lstStyle/>
        <a:p>
          <a:endParaRPr lang="ru-RU"/>
        </a:p>
      </dgm:t>
    </dgm:pt>
    <dgm:pt modelId="{80AC9C70-B55D-4F8A-A942-351A1F38F754}">
      <dgm:prSet custT="1"/>
      <dgm:spPr/>
      <dgm:t>
        <a:bodyPr/>
        <a:lstStyle/>
        <a:p>
          <a:r>
            <a:rPr lang="ru-RU" sz="2000" dirty="0" smtClean="0"/>
            <a:t>УМЕНЬШЕНИЕ БОЛЕЗНЕЙ И СМЕРТНОСТИ</a:t>
          </a:r>
          <a:endParaRPr lang="ru-RU" sz="2000" dirty="0"/>
        </a:p>
      </dgm:t>
    </dgm:pt>
    <dgm:pt modelId="{CF648BDE-6135-4432-9613-8BE4FCBFB97A}" type="parTrans" cxnId="{5BA13067-431D-4D88-BC51-8E98691BC965}">
      <dgm:prSet custT="1"/>
      <dgm:spPr/>
      <dgm:t>
        <a:bodyPr/>
        <a:lstStyle/>
        <a:p>
          <a:endParaRPr lang="ru-RU" sz="2000"/>
        </a:p>
      </dgm:t>
    </dgm:pt>
    <dgm:pt modelId="{2BB2A74F-A45C-45EA-B3A3-C1BC564DE33C}" type="sibTrans" cxnId="{5BA13067-431D-4D88-BC51-8E98691BC965}">
      <dgm:prSet/>
      <dgm:spPr/>
      <dgm:t>
        <a:bodyPr/>
        <a:lstStyle/>
        <a:p>
          <a:endParaRPr lang="ru-RU"/>
        </a:p>
      </dgm:t>
    </dgm:pt>
    <dgm:pt modelId="{4358151E-24C1-4FF9-8DD8-71CF7CC658D0}">
      <dgm:prSet/>
      <dgm:spPr/>
      <dgm:t>
        <a:bodyPr/>
        <a:lstStyle/>
        <a:p>
          <a:r>
            <a:rPr lang="ru-RU" dirty="0" smtClean="0"/>
            <a:t>СНИЖЕНИЕ ФИНАНСОВОЙ НАГРУЗКИ НА ГОСУДАРСТВО</a:t>
          </a:r>
          <a:endParaRPr lang="ru-RU" dirty="0"/>
        </a:p>
      </dgm:t>
    </dgm:pt>
    <dgm:pt modelId="{52BA48A5-A74A-4557-B9EE-1FEFA809CB92}" type="parTrans" cxnId="{DCFF9CC6-855B-43D3-8007-FEEBE204AAC7}">
      <dgm:prSet custT="1"/>
      <dgm:spPr/>
      <dgm:t>
        <a:bodyPr/>
        <a:lstStyle/>
        <a:p>
          <a:endParaRPr lang="ru-RU" sz="2000"/>
        </a:p>
      </dgm:t>
    </dgm:pt>
    <dgm:pt modelId="{4F7EC93F-3DA3-4CFF-902A-AFD6698F17B0}" type="sibTrans" cxnId="{DCFF9CC6-855B-43D3-8007-FEEBE204AAC7}">
      <dgm:prSet/>
      <dgm:spPr/>
      <dgm:t>
        <a:bodyPr/>
        <a:lstStyle/>
        <a:p>
          <a:endParaRPr lang="ru-RU"/>
        </a:p>
      </dgm:t>
    </dgm:pt>
    <dgm:pt modelId="{0FB083A6-AD62-41BE-A33C-D73EA4AF39D8}">
      <dgm:prSet custT="1"/>
      <dgm:spPr/>
      <dgm:t>
        <a:bodyPr/>
        <a:lstStyle/>
        <a:p>
          <a:r>
            <a:rPr lang="ru-RU" sz="2000" dirty="0" smtClean="0"/>
            <a:t>СНИЖЕНИЕ СОЦИАЛЬНОЙ НАГРУЗКИ НА ГОСУДАРСТВО</a:t>
          </a:r>
          <a:endParaRPr lang="ru-RU" sz="2000" dirty="0"/>
        </a:p>
      </dgm:t>
    </dgm:pt>
    <dgm:pt modelId="{00F0A5D9-17FE-4F4B-9DBD-5BF80A80AE27}" type="parTrans" cxnId="{DEF42D1C-84B5-4D6D-B888-46A9FF1E83BA}">
      <dgm:prSet custT="1"/>
      <dgm:spPr/>
      <dgm:t>
        <a:bodyPr/>
        <a:lstStyle/>
        <a:p>
          <a:endParaRPr lang="ru-RU" sz="2000"/>
        </a:p>
      </dgm:t>
    </dgm:pt>
    <dgm:pt modelId="{3D80FD23-8CC5-40F0-9916-EDA866F39EA0}" type="sibTrans" cxnId="{DEF42D1C-84B5-4D6D-B888-46A9FF1E83BA}">
      <dgm:prSet/>
      <dgm:spPr/>
      <dgm:t>
        <a:bodyPr/>
        <a:lstStyle/>
        <a:p>
          <a:endParaRPr lang="ru-RU"/>
        </a:p>
      </dgm:t>
    </dgm:pt>
    <dgm:pt modelId="{25608FEB-4288-46C2-A441-05F1F0CA19B8}">
      <dgm:prSet phldrT="[Текст]" phldr="1" custRadScaleRad="87176" custRadScaleInc="200677"/>
      <dgm:spPr/>
      <dgm:t>
        <a:bodyPr/>
        <a:lstStyle/>
        <a:p>
          <a:endParaRPr lang="ru-RU" dirty="0"/>
        </a:p>
      </dgm:t>
    </dgm:pt>
    <dgm:pt modelId="{521F7A75-7C9B-4C0C-928D-AB51E1A898A0}" type="parTrans" cxnId="{35638039-728E-4FB7-A731-B9B814B08D82}">
      <dgm:prSet/>
      <dgm:spPr/>
      <dgm:t>
        <a:bodyPr/>
        <a:lstStyle/>
        <a:p>
          <a:endParaRPr lang="ru-RU"/>
        </a:p>
      </dgm:t>
    </dgm:pt>
    <dgm:pt modelId="{6E4AD450-B1F8-4541-B7F8-C5357F436925}" type="sibTrans" cxnId="{35638039-728E-4FB7-A731-B9B814B08D82}">
      <dgm:prSet/>
      <dgm:spPr/>
      <dgm:t>
        <a:bodyPr/>
        <a:lstStyle/>
        <a:p>
          <a:endParaRPr lang="ru-RU"/>
        </a:p>
      </dgm:t>
    </dgm:pt>
    <dgm:pt modelId="{E6243503-8915-421E-B525-009E738A6225}">
      <dgm:prSet custT="1"/>
      <dgm:spPr/>
      <dgm:t>
        <a:bodyPr/>
        <a:lstStyle/>
        <a:p>
          <a:r>
            <a:rPr lang="ru-RU" sz="2000" dirty="0" smtClean="0"/>
            <a:t>СНИЖЕНИЕ ПРОБЛЕМ ОТ ЗАВИСИМЫХ</a:t>
          </a:r>
          <a:endParaRPr lang="ru-RU" sz="2000" dirty="0"/>
        </a:p>
      </dgm:t>
    </dgm:pt>
    <dgm:pt modelId="{D347E477-10C6-4972-BFEA-A6ECDAE43C8D}" type="parTrans" cxnId="{71019BF6-B88E-4D31-AF45-53C309D43574}">
      <dgm:prSet custT="1"/>
      <dgm:spPr/>
      <dgm:t>
        <a:bodyPr/>
        <a:lstStyle/>
        <a:p>
          <a:endParaRPr lang="ru-RU" sz="2000"/>
        </a:p>
      </dgm:t>
    </dgm:pt>
    <dgm:pt modelId="{035D5F53-1CC1-4C2F-9D6E-2D89BC525621}" type="sibTrans" cxnId="{71019BF6-B88E-4D31-AF45-53C309D43574}">
      <dgm:prSet/>
      <dgm:spPr/>
      <dgm:t>
        <a:bodyPr/>
        <a:lstStyle/>
        <a:p>
          <a:endParaRPr lang="ru-RU"/>
        </a:p>
      </dgm:t>
    </dgm:pt>
    <dgm:pt modelId="{471CFB6E-0EC6-4D9A-976F-D31470F56793}">
      <dgm:prSet custT="1"/>
      <dgm:spPr/>
      <dgm:t>
        <a:bodyPr/>
        <a:lstStyle/>
        <a:p>
          <a:r>
            <a:rPr lang="ru-RU" sz="2000" dirty="0" smtClean="0"/>
            <a:t>СНИЖЕНИЕ КОЛИЧЕСТВА ДЕТЕЙ-СИРОТ</a:t>
          </a:r>
          <a:endParaRPr lang="ru-RU" sz="2000" dirty="0"/>
        </a:p>
      </dgm:t>
    </dgm:pt>
    <dgm:pt modelId="{306D8472-8A2A-4C36-9B5F-033D1C5B34B3}" type="parTrans" cxnId="{7C2C5E04-56EB-4AD3-AFA5-73EF32777B35}">
      <dgm:prSet custT="1"/>
      <dgm:spPr/>
      <dgm:t>
        <a:bodyPr/>
        <a:lstStyle/>
        <a:p>
          <a:endParaRPr lang="ru-RU" sz="2000"/>
        </a:p>
      </dgm:t>
    </dgm:pt>
    <dgm:pt modelId="{58DFEF21-85EA-415B-A6C6-5882B1BC7EEC}" type="sibTrans" cxnId="{7C2C5E04-56EB-4AD3-AFA5-73EF32777B35}">
      <dgm:prSet/>
      <dgm:spPr/>
      <dgm:t>
        <a:bodyPr/>
        <a:lstStyle/>
        <a:p>
          <a:endParaRPr lang="ru-RU"/>
        </a:p>
      </dgm:t>
    </dgm:pt>
    <dgm:pt modelId="{3D3F7105-FE85-4C99-B3ED-9BDDA084217F}">
      <dgm:prSet/>
      <dgm:spPr/>
      <dgm:t>
        <a:bodyPr/>
        <a:lstStyle/>
        <a:p>
          <a:r>
            <a:rPr lang="ru-RU" dirty="0" smtClean="0"/>
            <a:t>СНИЖЕНИЕ ЧИСЛА ЗАВИСИМЫХ</a:t>
          </a:r>
          <a:endParaRPr lang="ru-RU" dirty="0"/>
        </a:p>
      </dgm:t>
    </dgm:pt>
    <dgm:pt modelId="{31DA363D-2BCD-4F72-BFA3-E3E3E19D390E}" type="parTrans" cxnId="{D33447E3-22A9-4CE1-A4B0-9338DE96CC99}">
      <dgm:prSet custT="1"/>
      <dgm:spPr/>
      <dgm:t>
        <a:bodyPr/>
        <a:lstStyle/>
        <a:p>
          <a:endParaRPr lang="ru-RU" sz="2000"/>
        </a:p>
      </dgm:t>
    </dgm:pt>
    <dgm:pt modelId="{4E0958DF-A413-4D2A-93D9-3373007DB79E}" type="sibTrans" cxnId="{D33447E3-22A9-4CE1-A4B0-9338DE96CC99}">
      <dgm:prSet/>
      <dgm:spPr/>
      <dgm:t>
        <a:bodyPr/>
        <a:lstStyle/>
        <a:p>
          <a:endParaRPr lang="ru-RU"/>
        </a:p>
      </dgm:t>
    </dgm:pt>
    <dgm:pt modelId="{1873CD6B-7BBB-4F31-A4DC-B9E485298FF6}">
      <dgm:prSet/>
      <dgm:spPr/>
      <dgm:t>
        <a:bodyPr/>
        <a:lstStyle/>
        <a:p>
          <a:r>
            <a:rPr lang="ru-RU" dirty="0" smtClean="0">
              <a:solidFill>
                <a:schemeClr val="tx1"/>
              </a:solidFill>
            </a:rPr>
            <a:t>ПОСТОЯННОЕ УМЕНЬШЕНИЕ ЧИСЛА ЕЖЕГОДНОЙ СМЕРТНОСТИ В 1 000 000 ЧЕЛОВЕК В ГОД, НАШИХ ГРАЖДАН ОТ СМЕРТЕЛЬНЫХ БОЛЕЗНЕЙ-ЗАВИСИМОСТЕЙ</a:t>
          </a:r>
          <a:endParaRPr lang="ru-RU" dirty="0">
            <a:solidFill>
              <a:schemeClr val="tx1"/>
            </a:solidFill>
          </a:endParaRPr>
        </a:p>
      </dgm:t>
    </dgm:pt>
    <dgm:pt modelId="{E009A933-ECA5-4E31-AFF4-0F71262D1D60}" type="parTrans" cxnId="{02D0963B-57F9-4A9C-AD21-105A5FE6DD5E}">
      <dgm:prSet/>
      <dgm:spPr/>
      <dgm:t>
        <a:bodyPr/>
        <a:lstStyle/>
        <a:p>
          <a:endParaRPr lang="ru-RU"/>
        </a:p>
      </dgm:t>
    </dgm:pt>
    <dgm:pt modelId="{AFB78E8A-9E61-4EBE-9EFE-56EF3F18BC4B}" type="sibTrans" cxnId="{02D0963B-57F9-4A9C-AD21-105A5FE6DD5E}">
      <dgm:prSet/>
      <dgm:spPr/>
      <dgm:t>
        <a:bodyPr/>
        <a:lstStyle/>
        <a:p>
          <a:endParaRPr lang="ru-RU"/>
        </a:p>
      </dgm:t>
    </dgm:pt>
    <dgm:pt modelId="{31DE23B3-56E4-4F25-AC1F-ED0702F36B8D}">
      <dgm:prSet custT="1"/>
      <dgm:spPr/>
      <dgm:t>
        <a:bodyPr/>
        <a:lstStyle/>
        <a:p>
          <a:r>
            <a:rPr lang="ru-RU" sz="1800" dirty="0" smtClean="0"/>
            <a:t>СНИЖЕНИЯ КОЛИЧЕСТВ ЛИШЕНИЯ РОДИТЕЛЬСКИХ ПРАВ</a:t>
          </a:r>
          <a:endParaRPr lang="ru-RU" sz="1800" dirty="0"/>
        </a:p>
      </dgm:t>
    </dgm:pt>
    <dgm:pt modelId="{84E0C6C5-EEAD-4E79-B10C-87EBF9709CD4}" type="sibTrans" cxnId="{E3D5DDF6-47F8-4F98-A11A-9AFE9C17B74A}">
      <dgm:prSet/>
      <dgm:spPr/>
      <dgm:t>
        <a:bodyPr/>
        <a:lstStyle/>
        <a:p>
          <a:endParaRPr lang="ru-RU"/>
        </a:p>
      </dgm:t>
    </dgm:pt>
    <dgm:pt modelId="{468A1B85-A506-47A1-9694-132CF0C1B77E}" type="parTrans" cxnId="{E3D5DDF6-47F8-4F98-A11A-9AFE9C17B74A}">
      <dgm:prSet custT="1"/>
      <dgm:spPr/>
      <dgm:t>
        <a:bodyPr/>
        <a:lstStyle/>
        <a:p>
          <a:endParaRPr lang="ru-RU" sz="2000"/>
        </a:p>
      </dgm:t>
    </dgm:pt>
    <dgm:pt modelId="{D92E7F6B-089F-4EFD-99AF-7459CB3A0EDA}" type="pres">
      <dgm:prSet presAssocID="{929D1BDE-41F5-4DB4-B3D9-2C9BA9110C1D}" presName="Name0" presStyleCnt="0">
        <dgm:presLayoutVars>
          <dgm:chMax val="1"/>
          <dgm:dir/>
          <dgm:animLvl val="ctr"/>
          <dgm:resizeHandles val="exact"/>
        </dgm:presLayoutVars>
      </dgm:prSet>
      <dgm:spPr/>
      <dgm:t>
        <a:bodyPr/>
        <a:lstStyle/>
        <a:p>
          <a:endParaRPr lang="ru-RU"/>
        </a:p>
      </dgm:t>
    </dgm:pt>
    <dgm:pt modelId="{F20AD669-DDAD-46FE-8F1C-90AE562D2378}" type="pres">
      <dgm:prSet presAssocID="{1B85E525-DBB3-40AF-8BD6-008080857551}" presName="centerShape" presStyleLbl="node0" presStyleIdx="0" presStyleCnt="1" custScaleX="156108" custScaleY="145047" custLinFactNeighborX="769"/>
      <dgm:spPr/>
      <dgm:t>
        <a:bodyPr/>
        <a:lstStyle/>
        <a:p>
          <a:endParaRPr lang="ru-RU"/>
        </a:p>
      </dgm:t>
    </dgm:pt>
    <dgm:pt modelId="{D7C2BE63-C91C-4AEF-B35E-F220635EC4B7}" type="pres">
      <dgm:prSet presAssocID="{31DA363D-2BCD-4F72-BFA3-E3E3E19D390E}" presName="parTrans" presStyleLbl="sibTrans2D1" presStyleIdx="0" presStyleCnt="8"/>
      <dgm:spPr/>
      <dgm:t>
        <a:bodyPr/>
        <a:lstStyle/>
        <a:p>
          <a:endParaRPr lang="ru-RU"/>
        </a:p>
      </dgm:t>
    </dgm:pt>
    <dgm:pt modelId="{07851661-D3AE-41E5-9959-B60CF1109093}" type="pres">
      <dgm:prSet presAssocID="{31DA363D-2BCD-4F72-BFA3-E3E3E19D390E}" presName="connectorText" presStyleLbl="sibTrans2D1" presStyleIdx="0" presStyleCnt="8"/>
      <dgm:spPr/>
      <dgm:t>
        <a:bodyPr/>
        <a:lstStyle/>
        <a:p>
          <a:endParaRPr lang="ru-RU"/>
        </a:p>
      </dgm:t>
    </dgm:pt>
    <dgm:pt modelId="{CDCAE8FE-6350-47A6-9985-900D9727B837}" type="pres">
      <dgm:prSet presAssocID="{3D3F7105-FE85-4C99-B3ED-9BDDA084217F}" presName="node" presStyleLbl="node1" presStyleIdx="0" presStyleCnt="8" custScaleX="210990" custRadScaleRad="162925" custRadScaleInc="264001">
        <dgm:presLayoutVars>
          <dgm:bulletEnabled val="1"/>
        </dgm:presLayoutVars>
      </dgm:prSet>
      <dgm:spPr/>
      <dgm:t>
        <a:bodyPr/>
        <a:lstStyle/>
        <a:p>
          <a:endParaRPr lang="ru-RU"/>
        </a:p>
      </dgm:t>
    </dgm:pt>
    <dgm:pt modelId="{B1FCBD53-DA6C-43A9-9679-B2CCCE230136}" type="pres">
      <dgm:prSet presAssocID="{306D8472-8A2A-4C36-9B5F-033D1C5B34B3}" presName="parTrans" presStyleLbl="sibTrans2D1" presStyleIdx="1" presStyleCnt="8"/>
      <dgm:spPr/>
      <dgm:t>
        <a:bodyPr/>
        <a:lstStyle/>
        <a:p>
          <a:endParaRPr lang="ru-RU"/>
        </a:p>
      </dgm:t>
    </dgm:pt>
    <dgm:pt modelId="{494A8FA0-FCDD-403F-9E4C-7B6968526345}" type="pres">
      <dgm:prSet presAssocID="{306D8472-8A2A-4C36-9B5F-033D1C5B34B3}" presName="connectorText" presStyleLbl="sibTrans2D1" presStyleIdx="1" presStyleCnt="8"/>
      <dgm:spPr/>
      <dgm:t>
        <a:bodyPr/>
        <a:lstStyle/>
        <a:p>
          <a:endParaRPr lang="ru-RU"/>
        </a:p>
      </dgm:t>
    </dgm:pt>
    <dgm:pt modelId="{759EA53A-AB2E-4407-87ED-4C61629E76CA}" type="pres">
      <dgm:prSet presAssocID="{471CFB6E-0EC6-4D9A-976F-D31470F56793}" presName="node" presStyleLbl="node1" presStyleIdx="1" presStyleCnt="8" custScaleX="201320" custRadScaleRad="154266" custRadScaleInc="166343">
        <dgm:presLayoutVars>
          <dgm:bulletEnabled val="1"/>
        </dgm:presLayoutVars>
      </dgm:prSet>
      <dgm:spPr/>
      <dgm:t>
        <a:bodyPr/>
        <a:lstStyle/>
        <a:p>
          <a:endParaRPr lang="ru-RU"/>
        </a:p>
      </dgm:t>
    </dgm:pt>
    <dgm:pt modelId="{A508B97E-1844-412A-8B54-7884D944185A}" type="pres">
      <dgm:prSet presAssocID="{D347E477-10C6-4972-BFEA-A6ECDAE43C8D}" presName="parTrans" presStyleLbl="sibTrans2D1" presStyleIdx="2" presStyleCnt="8"/>
      <dgm:spPr/>
      <dgm:t>
        <a:bodyPr/>
        <a:lstStyle/>
        <a:p>
          <a:endParaRPr lang="ru-RU"/>
        </a:p>
      </dgm:t>
    </dgm:pt>
    <dgm:pt modelId="{E3707E78-AA45-4916-B5BD-8BD0853154DF}" type="pres">
      <dgm:prSet presAssocID="{D347E477-10C6-4972-BFEA-A6ECDAE43C8D}" presName="connectorText" presStyleLbl="sibTrans2D1" presStyleIdx="2" presStyleCnt="8"/>
      <dgm:spPr/>
      <dgm:t>
        <a:bodyPr/>
        <a:lstStyle/>
        <a:p>
          <a:endParaRPr lang="ru-RU"/>
        </a:p>
      </dgm:t>
    </dgm:pt>
    <dgm:pt modelId="{BB73A2D0-C015-4368-B283-2471CC4D2901}" type="pres">
      <dgm:prSet presAssocID="{E6243503-8915-421E-B525-009E738A6225}" presName="node" presStyleLbl="node1" presStyleIdx="2" presStyleCnt="8" custScaleX="210611" custRadScaleRad="166475" custRadScaleInc="70567">
        <dgm:presLayoutVars>
          <dgm:bulletEnabled val="1"/>
        </dgm:presLayoutVars>
      </dgm:prSet>
      <dgm:spPr/>
      <dgm:t>
        <a:bodyPr/>
        <a:lstStyle/>
        <a:p>
          <a:endParaRPr lang="ru-RU"/>
        </a:p>
      </dgm:t>
    </dgm:pt>
    <dgm:pt modelId="{4966C414-155D-4025-872D-79989A15A482}" type="pres">
      <dgm:prSet presAssocID="{00F0A5D9-17FE-4F4B-9DBD-5BF80A80AE27}" presName="parTrans" presStyleLbl="sibTrans2D1" presStyleIdx="3" presStyleCnt="8"/>
      <dgm:spPr/>
      <dgm:t>
        <a:bodyPr/>
        <a:lstStyle/>
        <a:p>
          <a:endParaRPr lang="ru-RU"/>
        </a:p>
      </dgm:t>
    </dgm:pt>
    <dgm:pt modelId="{5E3CE049-1E45-4E51-AF10-6C50915FAB21}" type="pres">
      <dgm:prSet presAssocID="{00F0A5D9-17FE-4F4B-9DBD-5BF80A80AE27}" presName="connectorText" presStyleLbl="sibTrans2D1" presStyleIdx="3" presStyleCnt="8"/>
      <dgm:spPr/>
      <dgm:t>
        <a:bodyPr/>
        <a:lstStyle/>
        <a:p>
          <a:endParaRPr lang="ru-RU"/>
        </a:p>
      </dgm:t>
    </dgm:pt>
    <dgm:pt modelId="{E48F3142-2E1B-4A14-88DE-EA9DED0F8DF8}" type="pres">
      <dgm:prSet presAssocID="{0FB083A6-AD62-41BE-A33C-D73EA4AF39D8}" presName="node" presStyleLbl="node1" presStyleIdx="3" presStyleCnt="8" custScaleX="211173" custRadScaleRad="92822" custRadScaleInc="-601357">
        <dgm:presLayoutVars>
          <dgm:bulletEnabled val="1"/>
        </dgm:presLayoutVars>
      </dgm:prSet>
      <dgm:spPr/>
      <dgm:t>
        <a:bodyPr/>
        <a:lstStyle/>
        <a:p>
          <a:endParaRPr lang="ru-RU"/>
        </a:p>
      </dgm:t>
    </dgm:pt>
    <dgm:pt modelId="{3523128F-62AE-4077-8333-F8706CBED2F5}" type="pres">
      <dgm:prSet presAssocID="{E009A933-ECA5-4E31-AFF4-0F71262D1D60}" presName="parTrans" presStyleLbl="sibTrans2D1" presStyleIdx="4" presStyleCnt="8"/>
      <dgm:spPr/>
      <dgm:t>
        <a:bodyPr/>
        <a:lstStyle/>
        <a:p>
          <a:endParaRPr lang="ru-RU"/>
        </a:p>
      </dgm:t>
    </dgm:pt>
    <dgm:pt modelId="{2976B0DC-3860-41CF-9ECB-930C95947AFE}" type="pres">
      <dgm:prSet presAssocID="{E009A933-ECA5-4E31-AFF4-0F71262D1D60}" presName="connectorText" presStyleLbl="sibTrans2D1" presStyleIdx="4" presStyleCnt="8"/>
      <dgm:spPr/>
      <dgm:t>
        <a:bodyPr/>
        <a:lstStyle/>
        <a:p>
          <a:endParaRPr lang="ru-RU"/>
        </a:p>
      </dgm:t>
    </dgm:pt>
    <dgm:pt modelId="{ABDF70BB-65EB-4B74-9DC2-02D1AAF4C750}" type="pres">
      <dgm:prSet presAssocID="{1873CD6B-7BBB-4F31-A4DC-B9E485298FF6}" presName="node" presStyleLbl="node1" presStyleIdx="4" presStyleCnt="8" custScaleX="551438">
        <dgm:presLayoutVars>
          <dgm:bulletEnabled val="1"/>
        </dgm:presLayoutVars>
      </dgm:prSet>
      <dgm:spPr/>
      <dgm:t>
        <a:bodyPr/>
        <a:lstStyle/>
        <a:p>
          <a:endParaRPr lang="ru-RU"/>
        </a:p>
      </dgm:t>
    </dgm:pt>
    <dgm:pt modelId="{6B509B14-6063-430A-AE54-23FBF7D7A9E4}" type="pres">
      <dgm:prSet presAssocID="{52BA48A5-A74A-4557-B9EE-1FEFA809CB92}" presName="parTrans" presStyleLbl="sibTrans2D1" presStyleIdx="5" presStyleCnt="8"/>
      <dgm:spPr/>
      <dgm:t>
        <a:bodyPr/>
        <a:lstStyle/>
        <a:p>
          <a:endParaRPr lang="ru-RU"/>
        </a:p>
      </dgm:t>
    </dgm:pt>
    <dgm:pt modelId="{98F65FB6-5A41-4564-B192-6A2D957CB82F}" type="pres">
      <dgm:prSet presAssocID="{52BA48A5-A74A-4557-B9EE-1FEFA809CB92}" presName="connectorText" presStyleLbl="sibTrans2D1" presStyleIdx="5" presStyleCnt="8"/>
      <dgm:spPr/>
      <dgm:t>
        <a:bodyPr/>
        <a:lstStyle/>
        <a:p>
          <a:endParaRPr lang="ru-RU"/>
        </a:p>
      </dgm:t>
    </dgm:pt>
    <dgm:pt modelId="{D68CD031-3C1F-43D8-AD45-E3B57F5739A9}" type="pres">
      <dgm:prSet presAssocID="{4358151E-24C1-4FF9-8DD8-71CF7CC658D0}" presName="node" presStyleLbl="node1" presStyleIdx="5" presStyleCnt="8" custScaleX="203310" custRadScaleRad="165039" custRadScaleInc="130444">
        <dgm:presLayoutVars>
          <dgm:bulletEnabled val="1"/>
        </dgm:presLayoutVars>
      </dgm:prSet>
      <dgm:spPr/>
      <dgm:t>
        <a:bodyPr/>
        <a:lstStyle/>
        <a:p>
          <a:endParaRPr lang="ru-RU"/>
        </a:p>
      </dgm:t>
    </dgm:pt>
    <dgm:pt modelId="{964DB4A1-2B3C-4558-AF00-ED30CC82BC0A}" type="pres">
      <dgm:prSet presAssocID="{CF648BDE-6135-4432-9613-8BE4FCBFB97A}" presName="parTrans" presStyleLbl="sibTrans2D1" presStyleIdx="6" presStyleCnt="8"/>
      <dgm:spPr/>
      <dgm:t>
        <a:bodyPr/>
        <a:lstStyle/>
        <a:p>
          <a:endParaRPr lang="ru-RU"/>
        </a:p>
      </dgm:t>
    </dgm:pt>
    <dgm:pt modelId="{FC640E63-6643-4CBF-9872-D41403AE10D4}" type="pres">
      <dgm:prSet presAssocID="{CF648BDE-6135-4432-9613-8BE4FCBFB97A}" presName="connectorText" presStyleLbl="sibTrans2D1" presStyleIdx="6" presStyleCnt="8"/>
      <dgm:spPr/>
      <dgm:t>
        <a:bodyPr/>
        <a:lstStyle/>
        <a:p>
          <a:endParaRPr lang="ru-RU"/>
        </a:p>
      </dgm:t>
    </dgm:pt>
    <dgm:pt modelId="{848CEBA6-A813-4C76-A05B-AB80F9B0B930}" type="pres">
      <dgm:prSet presAssocID="{80AC9C70-B55D-4F8A-A942-351A1F38F754}" presName="node" presStyleLbl="node1" presStyleIdx="6" presStyleCnt="8" custScaleX="191492" custRadScaleRad="147760" custRadScaleInc="36862">
        <dgm:presLayoutVars>
          <dgm:bulletEnabled val="1"/>
        </dgm:presLayoutVars>
      </dgm:prSet>
      <dgm:spPr/>
      <dgm:t>
        <a:bodyPr/>
        <a:lstStyle/>
        <a:p>
          <a:endParaRPr lang="ru-RU"/>
        </a:p>
      </dgm:t>
    </dgm:pt>
    <dgm:pt modelId="{D3C67352-5FA4-4B06-9497-0E00DCD5676D}" type="pres">
      <dgm:prSet presAssocID="{468A1B85-A506-47A1-9694-132CF0C1B77E}" presName="parTrans" presStyleLbl="sibTrans2D1" presStyleIdx="7" presStyleCnt="8"/>
      <dgm:spPr/>
      <dgm:t>
        <a:bodyPr/>
        <a:lstStyle/>
        <a:p>
          <a:endParaRPr lang="ru-RU"/>
        </a:p>
      </dgm:t>
    </dgm:pt>
    <dgm:pt modelId="{98A9ED75-A327-4630-849A-67EB2F195459}" type="pres">
      <dgm:prSet presAssocID="{468A1B85-A506-47A1-9694-132CF0C1B77E}" presName="connectorText" presStyleLbl="sibTrans2D1" presStyleIdx="7" presStyleCnt="8"/>
      <dgm:spPr/>
      <dgm:t>
        <a:bodyPr/>
        <a:lstStyle/>
        <a:p>
          <a:endParaRPr lang="ru-RU"/>
        </a:p>
      </dgm:t>
    </dgm:pt>
    <dgm:pt modelId="{2D3EB891-B924-4539-9F7E-A5C165879226}" type="pres">
      <dgm:prSet presAssocID="{31DE23B3-56E4-4F25-AC1F-ED0702F36B8D}" presName="node" presStyleLbl="node1" presStyleIdx="7" presStyleCnt="8" custScaleX="207721" custRadScaleRad="155721" custRadScaleInc="-49081">
        <dgm:presLayoutVars>
          <dgm:bulletEnabled val="1"/>
        </dgm:presLayoutVars>
      </dgm:prSet>
      <dgm:spPr/>
      <dgm:t>
        <a:bodyPr/>
        <a:lstStyle/>
        <a:p>
          <a:endParaRPr lang="ru-RU"/>
        </a:p>
      </dgm:t>
    </dgm:pt>
  </dgm:ptLst>
  <dgm:cxnLst>
    <dgm:cxn modelId="{CA13EF6B-693A-43CD-B182-2BA523176180}" type="presOf" srcId="{0FB083A6-AD62-41BE-A33C-D73EA4AF39D8}" destId="{E48F3142-2E1B-4A14-88DE-EA9DED0F8DF8}" srcOrd="0" destOrd="0" presId="urn:microsoft.com/office/officeart/2005/8/layout/radial5"/>
    <dgm:cxn modelId="{57236371-1B3F-4FA7-9FE3-ADB5B33B8055}" type="presOf" srcId="{CF648BDE-6135-4432-9613-8BE4FCBFB97A}" destId="{FC640E63-6643-4CBF-9872-D41403AE10D4}" srcOrd="1" destOrd="0" presId="urn:microsoft.com/office/officeart/2005/8/layout/radial5"/>
    <dgm:cxn modelId="{71646F18-22C3-4734-B882-6AF7D077F641}" type="presOf" srcId="{E009A933-ECA5-4E31-AFF4-0F71262D1D60}" destId="{3523128F-62AE-4077-8333-F8706CBED2F5}" srcOrd="0" destOrd="0" presId="urn:microsoft.com/office/officeart/2005/8/layout/radial5"/>
    <dgm:cxn modelId="{02D0963B-57F9-4A9C-AD21-105A5FE6DD5E}" srcId="{1B85E525-DBB3-40AF-8BD6-008080857551}" destId="{1873CD6B-7BBB-4F31-A4DC-B9E485298FF6}" srcOrd="4" destOrd="0" parTransId="{E009A933-ECA5-4E31-AFF4-0F71262D1D60}" sibTransId="{AFB78E8A-9E61-4EBE-9EFE-56EF3F18BC4B}"/>
    <dgm:cxn modelId="{20CEF3DD-30F8-4A3B-B7C3-7CA79CB1416E}" type="presOf" srcId="{80AC9C70-B55D-4F8A-A942-351A1F38F754}" destId="{848CEBA6-A813-4C76-A05B-AB80F9B0B930}" srcOrd="0" destOrd="0" presId="urn:microsoft.com/office/officeart/2005/8/layout/radial5"/>
    <dgm:cxn modelId="{BF6EAB86-56BE-47D8-A62B-F19C96CBA3F7}" type="presOf" srcId="{1873CD6B-7BBB-4F31-A4DC-B9E485298FF6}" destId="{ABDF70BB-65EB-4B74-9DC2-02D1AAF4C750}" srcOrd="0" destOrd="0" presId="urn:microsoft.com/office/officeart/2005/8/layout/radial5"/>
    <dgm:cxn modelId="{9E0E051F-EA1F-4DF3-AC80-EB38D224FE63}" type="presOf" srcId="{52BA48A5-A74A-4557-B9EE-1FEFA809CB92}" destId="{98F65FB6-5A41-4564-B192-6A2D957CB82F}" srcOrd="1" destOrd="0" presId="urn:microsoft.com/office/officeart/2005/8/layout/radial5"/>
    <dgm:cxn modelId="{7C2C5E04-56EB-4AD3-AFA5-73EF32777B35}" srcId="{1B85E525-DBB3-40AF-8BD6-008080857551}" destId="{471CFB6E-0EC6-4D9A-976F-D31470F56793}" srcOrd="1" destOrd="0" parTransId="{306D8472-8A2A-4C36-9B5F-033D1C5B34B3}" sibTransId="{58DFEF21-85EA-415B-A6C6-5882B1BC7EEC}"/>
    <dgm:cxn modelId="{A6A5A720-9915-472E-904D-7A802F75BCA5}" srcId="{929D1BDE-41F5-4DB4-B3D9-2C9BA9110C1D}" destId="{1B85E525-DBB3-40AF-8BD6-008080857551}" srcOrd="0" destOrd="0" parTransId="{49CCBCBE-058D-47DA-9B10-7DAEEF29EAD2}" sibTransId="{5E6A5E81-9C89-42A4-89F1-D464778BFD6A}"/>
    <dgm:cxn modelId="{F5FDD797-36C1-4B88-9800-2B1309C25A8B}" type="presOf" srcId="{CF648BDE-6135-4432-9613-8BE4FCBFB97A}" destId="{964DB4A1-2B3C-4558-AF00-ED30CC82BC0A}" srcOrd="0" destOrd="0" presId="urn:microsoft.com/office/officeart/2005/8/layout/radial5"/>
    <dgm:cxn modelId="{F5EFE36C-FFEB-417B-9AF3-96A36C372011}" type="presOf" srcId="{00F0A5D9-17FE-4F4B-9DBD-5BF80A80AE27}" destId="{5E3CE049-1E45-4E51-AF10-6C50915FAB21}" srcOrd="1" destOrd="0" presId="urn:microsoft.com/office/officeart/2005/8/layout/radial5"/>
    <dgm:cxn modelId="{F44D87CF-E9B5-4A6A-820D-CF841AEDCEA3}" type="presOf" srcId="{D347E477-10C6-4972-BFEA-A6ECDAE43C8D}" destId="{E3707E78-AA45-4916-B5BD-8BD0853154DF}" srcOrd="1" destOrd="0" presId="urn:microsoft.com/office/officeart/2005/8/layout/radial5"/>
    <dgm:cxn modelId="{111823E4-CA28-4EB6-A1F4-0C63CF155582}" type="presOf" srcId="{4358151E-24C1-4FF9-8DD8-71CF7CC658D0}" destId="{D68CD031-3C1F-43D8-AD45-E3B57F5739A9}" srcOrd="0" destOrd="0" presId="urn:microsoft.com/office/officeart/2005/8/layout/radial5"/>
    <dgm:cxn modelId="{DEF42D1C-84B5-4D6D-B888-46A9FF1E83BA}" srcId="{1B85E525-DBB3-40AF-8BD6-008080857551}" destId="{0FB083A6-AD62-41BE-A33C-D73EA4AF39D8}" srcOrd="3" destOrd="0" parTransId="{00F0A5D9-17FE-4F4B-9DBD-5BF80A80AE27}" sibTransId="{3D80FD23-8CC5-40F0-9916-EDA866F39EA0}"/>
    <dgm:cxn modelId="{D6F0A25B-3500-4372-8655-9172B4E3F41C}" type="presOf" srcId="{00F0A5D9-17FE-4F4B-9DBD-5BF80A80AE27}" destId="{4966C414-155D-4025-872D-79989A15A482}" srcOrd="0" destOrd="0" presId="urn:microsoft.com/office/officeart/2005/8/layout/radial5"/>
    <dgm:cxn modelId="{83BE6FE0-4099-4E52-9607-5CF6BE8480AE}" type="presOf" srcId="{31DE23B3-56E4-4F25-AC1F-ED0702F36B8D}" destId="{2D3EB891-B924-4539-9F7E-A5C165879226}" srcOrd="0" destOrd="0" presId="urn:microsoft.com/office/officeart/2005/8/layout/radial5"/>
    <dgm:cxn modelId="{7367EFF0-DBEE-434C-8F76-9111529A1331}" type="presOf" srcId="{31DA363D-2BCD-4F72-BFA3-E3E3E19D390E}" destId="{07851661-D3AE-41E5-9959-B60CF1109093}" srcOrd="1" destOrd="0" presId="urn:microsoft.com/office/officeart/2005/8/layout/radial5"/>
    <dgm:cxn modelId="{96B6CC2F-063F-4412-963E-29FBC1A9D3F9}" type="presOf" srcId="{1B85E525-DBB3-40AF-8BD6-008080857551}" destId="{F20AD669-DDAD-46FE-8F1C-90AE562D2378}" srcOrd="0" destOrd="0" presId="urn:microsoft.com/office/officeart/2005/8/layout/radial5"/>
    <dgm:cxn modelId="{DBC8DA09-F7E6-4C4A-A150-8047EB706EA6}" type="presOf" srcId="{31DA363D-2BCD-4F72-BFA3-E3E3E19D390E}" destId="{D7C2BE63-C91C-4AEF-B35E-F220635EC4B7}" srcOrd="0" destOrd="0" presId="urn:microsoft.com/office/officeart/2005/8/layout/radial5"/>
    <dgm:cxn modelId="{FC2C0D42-01A6-406F-B724-46E87434747D}" type="presOf" srcId="{468A1B85-A506-47A1-9694-132CF0C1B77E}" destId="{D3C67352-5FA4-4B06-9497-0E00DCD5676D}" srcOrd="0" destOrd="0" presId="urn:microsoft.com/office/officeart/2005/8/layout/radial5"/>
    <dgm:cxn modelId="{D3416017-C98D-47D2-AE82-B80F0FD3D095}" type="presOf" srcId="{468A1B85-A506-47A1-9694-132CF0C1B77E}" destId="{98A9ED75-A327-4630-849A-67EB2F195459}" srcOrd="1" destOrd="0" presId="urn:microsoft.com/office/officeart/2005/8/layout/radial5"/>
    <dgm:cxn modelId="{4578D66E-7A69-40E6-ADAE-CFFEE987735C}" type="presOf" srcId="{3D3F7105-FE85-4C99-B3ED-9BDDA084217F}" destId="{CDCAE8FE-6350-47A6-9985-900D9727B837}" srcOrd="0" destOrd="0" presId="urn:microsoft.com/office/officeart/2005/8/layout/radial5"/>
    <dgm:cxn modelId="{5BA13067-431D-4D88-BC51-8E98691BC965}" srcId="{1B85E525-DBB3-40AF-8BD6-008080857551}" destId="{80AC9C70-B55D-4F8A-A942-351A1F38F754}" srcOrd="6" destOrd="0" parTransId="{CF648BDE-6135-4432-9613-8BE4FCBFB97A}" sibTransId="{2BB2A74F-A45C-45EA-B3A3-C1BC564DE33C}"/>
    <dgm:cxn modelId="{71019BF6-B88E-4D31-AF45-53C309D43574}" srcId="{1B85E525-DBB3-40AF-8BD6-008080857551}" destId="{E6243503-8915-421E-B525-009E738A6225}" srcOrd="2" destOrd="0" parTransId="{D347E477-10C6-4972-BFEA-A6ECDAE43C8D}" sibTransId="{035D5F53-1CC1-4C2F-9D6E-2D89BC525621}"/>
    <dgm:cxn modelId="{E3D5DDF6-47F8-4F98-A11A-9AFE9C17B74A}" srcId="{1B85E525-DBB3-40AF-8BD6-008080857551}" destId="{31DE23B3-56E4-4F25-AC1F-ED0702F36B8D}" srcOrd="7" destOrd="0" parTransId="{468A1B85-A506-47A1-9694-132CF0C1B77E}" sibTransId="{84E0C6C5-EEAD-4E79-B10C-87EBF9709CD4}"/>
    <dgm:cxn modelId="{DCFF9CC6-855B-43D3-8007-FEEBE204AAC7}" srcId="{1B85E525-DBB3-40AF-8BD6-008080857551}" destId="{4358151E-24C1-4FF9-8DD8-71CF7CC658D0}" srcOrd="5" destOrd="0" parTransId="{52BA48A5-A74A-4557-B9EE-1FEFA809CB92}" sibTransId="{4F7EC93F-3DA3-4CFF-902A-AFD6698F17B0}"/>
    <dgm:cxn modelId="{D33447E3-22A9-4CE1-A4B0-9338DE96CC99}" srcId="{1B85E525-DBB3-40AF-8BD6-008080857551}" destId="{3D3F7105-FE85-4C99-B3ED-9BDDA084217F}" srcOrd="0" destOrd="0" parTransId="{31DA363D-2BCD-4F72-BFA3-E3E3E19D390E}" sibTransId="{4E0958DF-A413-4D2A-93D9-3373007DB79E}"/>
    <dgm:cxn modelId="{7B60DA56-321F-48FD-8A73-551D5CCD714E}" type="presOf" srcId="{306D8472-8A2A-4C36-9B5F-033D1C5B34B3}" destId="{494A8FA0-FCDD-403F-9E4C-7B6968526345}" srcOrd="1" destOrd="0" presId="urn:microsoft.com/office/officeart/2005/8/layout/radial5"/>
    <dgm:cxn modelId="{35638039-728E-4FB7-A731-B9B814B08D82}" srcId="{929D1BDE-41F5-4DB4-B3D9-2C9BA9110C1D}" destId="{25608FEB-4288-46C2-A441-05F1F0CA19B8}" srcOrd="1" destOrd="0" parTransId="{521F7A75-7C9B-4C0C-928D-AB51E1A898A0}" sibTransId="{6E4AD450-B1F8-4541-B7F8-C5357F436925}"/>
    <dgm:cxn modelId="{FAB094FA-ABB5-489C-9FCE-9F669FD662B7}" type="presOf" srcId="{471CFB6E-0EC6-4D9A-976F-D31470F56793}" destId="{759EA53A-AB2E-4407-87ED-4C61629E76CA}" srcOrd="0" destOrd="0" presId="urn:microsoft.com/office/officeart/2005/8/layout/radial5"/>
    <dgm:cxn modelId="{D56CADFD-4CA0-4C68-ADE9-E2E68CEE8171}" type="presOf" srcId="{929D1BDE-41F5-4DB4-B3D9-2C9BA9110C1D}" destId="{D92E7F6B-089F-4EFD-99AF-7459CB3A0EDA}" srcOrd="0" destOrd="0" presId="urn:microsoft.com/office/officeart/2005/8/layout/radial5"/>
    <dgm:cxn modelId="{CD229B97-9674-46D3-88DD-B8748DE9475D}" type="presOf" srcId="{306D8472-8A2A-4C36-9B5F-033D1C5B34B3}" destId="{B1FCBD53-DA6C-43A9-9679-B2CCCE230136}" srcOrd="0" destOrd="0" presId="urn:microsoft.com/office/officeart/2005/8/layout/radial5"/>
    <dgm:cxn modelId="{979B155C-2AD1-49A8-A82F-B62230D02A22}" type="presOf" srcId="{E6243503-8915-421E-B525-009E738A6225}" destId="{BB73A2D0-C015-4368-B283-2471CC4D2901}" srcOrd="0" destOrd="0" presId="urn:microsoft.com/office/officeart/2005/8/layout/radial5"/>
    <dgm:cxn modelId="{AC9D2400-9A5B-44BF-B521-9B33A2532DDB}" type="presOf" srcId="{D347E477-10C6-4972-BFEA-A6ECDAE43C8D}" destId="{A508B97E-1844-412A-8B54-7884D944185A}" srcOrd="0" destOrd="0" presId="urn:microsoft.com/office/officeart/2005/8/layout/radial5"/>
    <dgm:cxn modelId="{FB034E6E-E34B-4E04-8927-BD72848FF0F5}" type="presOf" srcId="{E009A933-ECA5-4E31-AFF4-0F71262D1D60}" destId="{2976B0DC-3860-41CF-9ECB-930C95947AFE}" srcOrd="1" destOrd="0" presId="urn:microsoft.com/office/officeart/2005/8/layout/radial5"/>
    <dgm:cxn modelId="{39C1E9E0-11A1-45C0-BB88-30156AEC99BD}" type="presOf" srcId="{52BA48A5-A74A-4557-B9EE-1FEFA809CB92}" destId="{6B509B14-6063-430A-AE54-23FBF7D7A9E4}" srcOrd="0" destOrd="0" presId="urn:microsoft.com/office/officeart/2005/8/layout/radial5"/>
    <dgm:cxn modelId="{04710322-F8B9-40C0-8C89-F09F46706A33}" type="presParOf" srcId="{D92E7F6B-089F-4EFD-99AF-7459CB3A0EDA}" destId="{F20AD669-DDAD-46FE-8F1C-90AE562D2378}" srcOrd="0" destOrd="0" presId="urn:microsoft.com/office/officeart/2005/8/layout/radial5"/>
    <dgm:cxn modelId="{7B146522-D0AB-4848-A4DC-5B981B664CD4}" type="presParOf" srcId="{D92E7F6B-089F-4EFD-99AF-7459CB3A0EDA}" destId="{D7C2BE63-C91C-4AEF-B35E-F220635EC4B7}" srcOrd="1" destOrd="0" presId="urn:microsoft.com/office/officeart/2005/8/layout/radial5"/>
    <dgm:cxn modelId="{EB39F2A0-7161-4B6C-A971-4EA4BCB3C47A}" type="presParOf" srcId="{D7C2BE63-C91C-4AEF-B35E-F220635EC4B7}" destId="{07851661-D3AE-41E5-9959-B60CF1109093}" srcOrd="0" destOrd="0" presId="urn:microsoft.com/office/officeart/2005/8/layout/radial5"/>
    <dgm:cxn modelId="{7C71C32E-FEC0-47FA-A72F-E742499F17F2}" type="presParOf" srcId="{D92E7F6B-089F-4EFD-99AF-7459CB3A0EDA}" destId="{CDCAE8FE-6350-47A6-9985-900D9727B837}" srcOrd="2" destOrd="0" presId="urn:microsoft.com/office/officeart/2005/8/layout/radial5"/>
    <dgm:cxn modelId="{D011EE7C-440F-4670-AE51-7BE560094C48}" type="presParOf" srcId="{D92E7F6B-089F-4EFD-99AF-7459CB3A0EDA}" destId="{B1FCBD53-DA6C-43A9-9679-B2CCCE230136}" srcOrd="3" destOrd="0" presId="urn:microsoft.com/office/officeart/2005/8/layout/radial5"/>
    <dgm:cxn modelId="{6DF4F49C-FF8C-4DD3-9AB7-427AED3FD79A}" type="presParOf" srcId="{B1FCBD53-DA6C-43A9-9679-B2CCCE230136}" destId="{494A8FA0-FCDD-403F-9E4C-7B6968526345}" srcOrd="0" destOrd="0" presId="urn:microsoft.com/office/officeart/2005/8/layout/radial5"/>
    <dgm:cxn modelId="{C1B9FD24-4BD9-42D8-B215-70F4F318743D}" type="presParOf" srcId="{D92E7F6B-089F-4EFD-99AF-7459CB3A0EDA}" destId="{759EA53A-AB2E-4407-87ED-4C61629E76CA}" srcOrd="4" destOrd="0" presId="urn:microsoft.com/office/officeart/2005/8/layout/radial5"/>
    <dgm:cxn modelId="{58C818EE-65E5-4320-9A5E-B03FCFD50D2F}" type="presParOf" srcId="{D92E7F6B-089F-4EFD-99AF-7459CB3A0EDA}" destId="{A508B97E-1844-412A-8B54-7884D944185A}" srcOrd="5" destOrd="0" presId="urn:microsoft.com/office/officeart/2005/8/layout/radial5"/>
    <dgm:cxn modelId="{26A415A7-599F-4261-8D3E-206E0B40F742}" type="presParOf" srcId="{A508B97E-1844-412A-8B54-7884D944185A}" destId="{E3707E78-AA45-4916-B5BD-8BD0853154DF}" srcOrd="0" destOrd="0" presId="urn:microsoft.com/office/officeart/2005/8/layout/radial5"/>
    <dgm:cxn modelId="{C1FE5C79-B467-41D4-9C82-9CF34EA015E6}" type="presParOf" srcId="{D92E7F6B-089F-4EFD-99AF-7459CB3A0EDA}" destId="{BB73A2D0-C015-4368-B283-2471CC4D2901}" srcOrd="6" destOrd="0" presId="urn:microsoft.com/office/officeart/2005/8/layout/radial5"/>
    <dgm:cxn modelId="{0489DFEC-861A-4832-8EDC-C22019509929}" type="presParOf" srcId="{D92E7F6B-089F-4EFD-99AF-7459CB3A0EDA}" destId="{4966C414-155D-4025-872D-79989A15A482}" srcOrd="7" destOrd="0" presId="urn:microsoft.com/office/officeart/2005/8/layout/radial5"/>
    <dgm:cxn modelId="{D8A0A5A7-8578-47FD-8E73-932015B6C13E}" type="presParOf" srcId="{4966C414-155D-4025-872D-79989A15A482}" destId="{5E3CE049-1E45-4E51-AF10-6C50915FAB21}" srcOrd="0" destOrd="0" presId="urn:microsoft.com/office/officeart/2005/8/layout/radial5"/>
    <dgm:cxn modelId="{9CC60801-E539-417E-B4D7-035C54FC5FB4}" type="presParOf" srcId="{D92E7F6B-089F-4EFD-99AF-7459CB3A0EDA}" destId="{E48F3142-2E1B-4A14-88DE-EA9DED0F8DF8}" srcOrd="8" destOrd="0" presId="urn:microsoft.com/office/officeart/2005/8/layout/radial5"/>
    <dgm:cxn modelId="{17AF5945-82DC-4F8D-B98C-8D78D4F368B0}" type="presParOf" srcId="{D92E7F6B-089F-4EFD-99AF-7459CB3A0EDA}" destId="{3523128F-62AE-4077-8333-F8706CBED2F5}" srcOrd="9" destOrd="0" presId="urn:microsoft.com/office/officeart/2005/8/layout/radial5"/>
    <dgm:cxn modelId="{C99709AF-B419-4D9C-94DE-81205BC98F63}" type="presParOf" srcId="{3523128F-62AE-4077-8333-F8706CBED2F5}" destId="{2976B0DC-3860-41CF-9ECB-930C95947AFE}" srcOrd="0" destOrd="0" presId="urn:microsoft.com/office/officeart/2005/8/layout/radial5"/>
    <dgm:cxn modelId="{33E7D255-CA3A-48FA-815E-87F2A1C267E4}" type="presParOf" srcId="{D92E7F6B-089F-4EFD-99AF-7459CB3A0EDA}" destId="{ABDF70BB-65EB-4B74-9DC2-02D1AAF4C750}" srcOrd="10" destOrd="0" presId="urn:microsoft.com/office/officeart/2005/8/layout/radial5"/>
    <dgm:cxn modelId="{A225B3C9-4121-47E4-BEB4-9A8212BC0056}" type="presParOf" srcId="{D92E7F6B-089F-4EFD-99AF-7459CB3A0EDA}" destId="{6B509B14-6063-430A-AE54-23FBF7D7A9E4}" srcOrd="11" destOrd="0" presId="urn:microsoft.com/office/officeart/2005/8/layout/radial5"/>
    <dgm:cxn modelId="{4337F177-D97D-4D2F-9031-6131A75294A1}" type="presParOf" srcId="{6B509B14-6063-430A-AE54-23FBF7D7A9E4}" destId="{98F65FB6-5A41-4564-B192-6A2D957CB82F}" srcOrd="0" destOrd="0" presId="urn:microsoft.com/office/officeart/2005/8/layout/radial5"/>
    <dgm:cxn modelId="{F8C0EA08-36EF-4152-8B03-F8769D3F53A6}" type="presParOf" srcId="{D92E7F6B-089F-4EFD-99AF-7459CB3A0EDA}" destId="{D68CD031-3C1F-43D8-AD45-E3B57F5739A9}" srcOrd="12" destOrd="0" presId="urn:microsoft.com/office/officeart/2005/8/layout/radial5"/>
    <dgm:cxn modelId="{F546C9E1-E510-490F-92CC-D9D609AA6CBF}" type="presParOf" srcId="{D92E7F6B-089F-4EFD-99AF-7459CB3A0EDA}" destId="{964DB4A1-2B3C-4558-AF00-ED30CC82BC0A}" srcOrd="13" destOrd="0" presId="urn:microsoft.com/office/officeart/2005/8/layout/radial5"/>
    <dgm:cxn modelId="{D1BC9A64-4824-4B89-BE96-F367C67F9A17}" type="presParOf" srcId="{964DB4A1-2B3C-4558-AF00-ED30CC82BC0A}" destId="{FC640E63-6643-4CBF-9872-D41403AE10D4}" srcOrd="0" destOrd="0" presId="urn:microsoft.com/office/officeart/2005/8/layout/radial5"/>
    <dgm:cxn modelId="{5246C9E1-0D06-449D-85D2-4FE8B844EAE1}" type="presParOf" srcId="{D92E7F6B-089F-4EFD-99AF-7459CB3A0EDA}" destId="{848CEBA6-A813-4C76-A05B-AB80F9B0B930}" srcOrd="14" destOrd="0" presId="urn:microsoft.com/office/officeart/2005/8/layout/radial5"/>
    <dgm:cxn modelId="{186C494F-957D-4F04-A929-D5E54E484709}" type="presParOf" srcId="{D92E7F6B-089F-4EFD-99AF-7459CB3A0EDA}" destId="{D3C67352-5FA4-4B06-9497-0E00DCD5676D}" srcOrd="15" destOrd="0" presId="urn:microsoft.com/office/officeart/2005/8/layout/radial5"/>
    <dgm:cxn modelId="{647A5BBA-59A0-41FB-97EC-C27BDD5B581A}" type="presParOf" srcId="{D3C67352-5FA4-4B06-9497-0E00DCD5676D}" destId="{98A9ED75-A327-4630-849A-67EB2F195459}" srcOrd="0" destOrd="0" presId="urn:microsoft.com/office/officeart/2005/8/layout/radial5"/>
    <dgm:cxn modelId="{165D8F45-A77F-44BB-8EC6-5B2BF32347DC}" type="presParOf" srcId="{D92E7F6B-089F-4EFD-99AF-7459CB3A0EDA}" destId="{2D3EB891-B924-4539-9F7E-A5C165879226}" srcOrd="1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B57F85-C39F-4398-A407-6E6EC1981775}">
      <dsp:nvSpPr>
        <dsp:cNvPr id="0" name=""/>
        <dsp:cNvSpPr/>
      </dsp:nvSpPr>
      <dsp:spPr>
        <a:xfrm>
          <a:off x="3912" y="0"/>
          <a:ext cx="3243129" cy="7052945"/>
        </a:xfrm>
        <a:prstGeom prst="roundRect">
          <a:avLst>
            <a:gd name="adj" fmla="val 1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a:solidFill>
                <a:sysClr val="windowText" lastClr="000000"/>
              </a:solidFill>
              <a:latin typeface="Roboto"/>
              <a:ea typeface="+mn-ea"/>
              <a:cs typeface="+mn-cs"/>
            </a:rPr>
            <a:t>Ситуация</a:t>
          </a:r>
          <a:br>
            <a:rPr lang="ru-RU" sz="2400" kern="1200" dirty="0">
              <a:solidFill>
                <a:sysClr val="windowText" lastClr="000000"/>
              </a:solidFill>
              <a:latin typeface="Roboto"/>
              <a:ea typeface="+mn-ea"/>
              <a:cs typeface="+mn-cs"/>
            </a:rPr>
          </a:br>
          <a:r>
            <a:rPr lang="ru-RU" sz="1500" kern="1200" dirty="0">
              <a:solidFill>
                <a:srgbClr val="FF0000"/>
              </a:solidFill>
              <a:latin typeface="Calibri" panose="020F0502020204030204"/>
              <a:ea typeface="+mn-ea"/>
              <a:cs typeface="+mn-cs"/>
            </a:rPr>
            <a:t>По данным ГБУЗ РХ "Республиканский клинический наркологический диспансер" в Республике Хакасия  зарегистрировано 4066 лиц , имеющих проблемы с употреблением алкоголя и 1509 с употреблением наркотических веществ и обращавшихся за помощью в мед. учреждения. Из них женщины с употреблением наркотических веществ - 214  и 1244 -с употреблением алкоголя.  Более 37% женщин (74% возрастной группы 18-39 лет). </a:t>
          </a:r>
        </a:p>
        <a:p>
          <a:pPr lvl="0" algn="ctr" defTabSz="1066800">
            <a:lnSpc>
              <a:spcPct val="90000"/>
            </a:lnSpc>
            <a:spcBef>
              <a:spcPct val="0"/>
            </a:spcBef>
            <a:spcAft>
              <a:spcPct val="35000"/>
            </a:spcAft>
          </a:pPr>
          <a:r>
            <a:rPr lang="ru-RU" sz="1500" kern="1200" dirty="0">
              <a:solidFill>
                <a:srgbClr val="FF0000"/>
              </a:solidFill>
              <a:latin typeface="Calibri" panose="020F0502020204030204"/>
              <a:ea typeface="+mn-ea"/>
              <a:cs typeface="+mn-cs"/>
            </a:rPr>
            <a:t>   По данным комиссии по делам несовершеннолетних и защите их прав при правительстве Республики Хакасия за 9 месяцев в Республике Хакасия на учете органов системы профилактики, безнадзорности и правонарушения несовершеннолетних состоят 479 семей, в которых проживает более 1050 несовершеннолетних детей, находящихся в социально опасном положении. В 95% из этих семей - пьющие родители, и есть риск лишится своих детей из-за проблемы употребления ПАВ. </a:t>
          </a:r>
          <a:r>
            <a:rPr lang="ru-RU" sz="1400" kern="1200" dirty="0">
              <a:solidFill>
                <a:sysClr val="window" lastClr="FFFFFF"/>
              </a:solidFill>
              <a:latin typeface="Roboto"/>
              <a:ea typeface="+mn-ea"/>
              <a:cs typeface="+mn-cs"/>
            </a:rPr>
            <a:t/>
          </a:r>
          <a:br>
            <a:rPr lang="ru-RU" sz="1400" kern="1200" dirty="0">
              <a:solidFill>
                <a:sysClr val="window" lastClr="FFFFFF"/>
              </a:solidFill>
              <a:latin typeface="Roboto"/>
              <a:ea typeface="+mn-ea"/>
              <a:cs typeface="+mn-cs"/>
            </a:rPr>
          </a:br>
          <a:endParaRPr lang="ru-RU" sz="1400" kern="1200" dirty="0">
            <a:solidFill>
              <a:sysClr val="window" lastClr="FFFFFF"/>
            </a:solidFill>
            <a:latin typeface="Calibri" panose="020F0502020204030204"/>
            <a:ea typeface="+mn-ea"/>
            <a:cs typeface="+mn-cs"/>
          </a:endParaRPr>
        </a:p>
      </dsp:txBody>
      <dsp:txXfrm>
        <a:off x="98900" y="94988"/>
        <a:ext cx="3053153" cy="6862969"/>
      </dsp:txXfrm>
    </dsp:sp>
    <dsp:sp modelId="{3737DFAC-2420-4778-BC56-22E7A224E064}">
      <dsp:nvSpPr>
        <dsp:cNvPr id="0" name=""/>
        <dsp:cNvSpPr/>
      </dsp:nvSpPr>
      <dsp:spPr>
        <a:xfrm>
          <a:off x="3485747" y="3242116"/>
          <a:ext cx="506055" cy="568712"/>
        </a:xfrm>
        <a:prstGeom prst="rightArrow">
          <a:avLst>
            <a:gd name="adj1" fmla="val 60000"/>
            <a:gd name="adj2" fmla="val 50000"/>
          </a:avLst>
        </a:prstGeom>
        <a:solidFill>
          <a:srgbClr val="A5A5A5">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ru-RU" sz="2400" kern="1200">
            <a:solidFill>
              <a:sysClr val="window" lastClr="FFFFFF"/>
            </a:solidFill>
            <a:latin typeface="Calibri" panose="020F0502020204030204"/>
            <a:ea typeface="+mn-ea"/>
            <a:cs typeface="+mn-cs"/>
          </a:endParaRPr>
        </a:p>
      </dsp:txBody>
      <dsp:txXfrm>
        <a:off x="3485747" y="3355858"/>
        <a:ext cx="354239" cy="341228"/>
      </dsp:txXfrm>
    </dsp:sp>
    <dsp:sp modelId="{DAD39075-E7EB-4949-940E-7F11846767BB}">
      <dsp:nvSpPr>
        <dsp:cNvPr id="0" name=""/>
        <dsp:cNvSpPr/>
      </dsp:nvSpPr>
      <dsp:spPr>
        <a:xfrm>
          <a:off x="4201864" y="0"/>
          <a:ext cx="2487498" cy="7052945"/>
        </a:xfrm>
        <a:prstGeom prst="roundRect">
          <a:avLst>
            <a:gd name="adj" fmla="val 10000"/>
          </a:avLst>
        </a:prstGeom>
        <a:solidFill>
          <a:srgbClr val="A5A5A5">
            <a:hueOff val="1355300"/>
            <a:satOff val="50000"/>
            <a:lumOff val="-735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a:solidFill>
                <a:sysClr val="windowText" lastClr="000000"/>
              </a:solidFill>
              <a:latin typeface="Calibri" panose="020F0502020204030204"/>
              <a:ea typeface="+mn-ea"/>
              <a:cs typeface="+mn-cs"/>
            </a:rPr>
            <a:t>Что делается? </a:t>
          </a:r>
          <a:br>
            <a:rPr lang="ru-RU" sz="2400" kern="1200">
              <a:solidFill>
                <a:sysClr val="windowText" lastClr="000000"/>
              </a:solidFill>
              <a:latin typeface="Calibri" panose="020F0502020204030204"/>
              <a:ea typeface="+mn-ea"/>
              <a:cs typeface="+mn-cs"/>
            </a:rPr>
          </a:br>
          <a:endParaRPr lang="ru-RU" sz="2400" kern="1200">
            <a:solidFill>
              <a:sysClr val="windowText" lastClr="000000"/>
            </a:solidFill>
            <a:latin typeface="Calibri" panose="020F0502020204030204"/>
            <a:ea typeface="+mn-ea"/>
            <a:cs typeface="+mn-cs"/>
          </a:endParaRPr>
        </a:p>
        <a:p>
          <a:pPr lvl="0" algn="ctr" defTabSz="1066800">
            <a:lnSpc>
              <a:spcPct val="90000"/>
            </a:lnSpc>
            <a:spcBef>
              <a:spcPct val="0"/>
            </a:spcBef>
            <a:spcAft>
              <a:spcPct val="35000"/>
            </a:spcAft>
          </a:pPr>
          <a:r>
            <a:rPr lang="ru-RU" sz="1800" b="0" i="0" kern="1200">
              <a:solidFill>
                <a:sysClr val="window" lastClr="FFFFFF"/>
              </a:solidFill>
              <a:latin typeface="Calibri" panose="020F0502020204030204"/>
              <a:ea typeface="+mn-ea"/>
              <a:cs typeface="+mn-cs"/>
            </a:rPr>
            <a:t>Кодирование и профилактические беседы не дают результатов.</a:t>
          </a:r>
          <a:r>
            <a:rPr lang="ru-RU" sz="1800" kern="1200">
              <a:solidFill>
                <a:sysClr val="window" lastClr="FFFFFF"/>
              </a:solidFill>
              <a:latin typeface="Calibri" panose="020F0502020204030204"/>
              <a:ea typeface="+mn-ea"/>
              <a:cs typeface="+mn-cs"/>
            </a:rPr>
            <a:t/>
          </a:r>
          <a:br>
            <a:rPr lang="ru-RU" sz="1800" kern="1200">
              <a:solidFill>
                <a:sysClr val="window" lastClr="FFFFFF"/>
              </a:solidFill>
              <a:latin typeface="Calibri" panose="020F0502020204030204"/>
              <a:ea typeface="+mn-ea"/>
              <a:cs typeface="+mn-cs"/>
            </a:rPr>
          </a:br>
          <a:r>
            <a:rPr lang="ru-RU" sz="1800" kern="1200" dirty="0">
              <a:solidFill>
                <a:sysClr val="window" lastClr="FFFFFF"/>
              </a:solidFill>
              <a:latin typeface="Calibri" panose="020F0502020204030204"/>
              <a:ea typeface="+mn-ea"/>
              <a:cs typeface="+mn-cs"/>
            </a:rPr>
            <a:t>Лечение приводит всего к 2-3% выздоровления, хотя врачи </a:t>
          </a:r>
          <a:r>
            <a:rPr lang="ru-RU" sz="1800" kern="1200" dirty="0" smtClean="0">
              <a:solidFill>
                <a:sysClr val="window" lastClr="FFFFFF"/>
              </a:solidFill>
              <a:latin typeface="Calibri" panose="020F0502020204030204"/>
              <a:ea typeface="+mn-ea"/>
              <a:cs typeface="+mn-cs"/>
            </a:rPr>
            <a:t>делают </a:t>
          </a:r>
          <a:r>
            <a:rPr lang="ru-RU" sz="1800" kern="1200" dirty="0">
              <a:solidFill>
                <a:sysClr val="window" lastClr="FFFFFF"/>
              </a:solidFill>
              <a:latin typeface="Calibri" panose="020F0502020204030204"/>
              <a:ea typeface="+mn-ea"/>
              <a:cs typeface="+mn-cs"/>
            </a:rPr>
            <a:t>все, что </a:t>
          </a:r>
          <a:r>
            <a:rPr lang="ru-RU" sz="1800" kern="1200" dirty="0" smtClean="0">
              <a:solidFill>
                <a:sysClr val="window" lastClr="FFFFFF"/>
              </a:solidFill>
              <a:latin typeface="Calibri" panose="020F0502020204030204"/>
              <a:ea typeface="+mn-ea"/>
              <a:cs typeface="+mn-cs"/>
            </a:rPr>
            <a:t>могут и даже больше.</a:t>
          </a:r>
          <a:br>
            <a:rPr lang="ru-RU" sz="1800" kern="1200" dirty="0" smtClean="0">
              <a:solidFill>
                <a:sysClr val="window" lastClr="FFFFFF"/>
              </a:solidFill>
              <a:latin typeface="Calibri" panose="020F0502020204030204"/>
              <a:ea typeface="+mn-ea"/>
              <a:cs typeface="+mn-cs"/>
            </a:rPr>
          </a:br>
          <a:r>
            <a:rPr lang="ru-RU" sz="1800" kern="1200" dirty="0" smtClean="0">
              <a:solidFill>
                <a:sysClr val="window" lastClr="FFFFFF"/>
              </a:solidFill>
              <a:latin typeface="Calibri" panose="020F0502020204030204"/>
              <a:ea typeface="+mn-ea"/>
              <a:cs typeface="+mn-cs"/>
            </a:rPr>
            <a:t>По сути, специалисты работающие с этой проблемой прилагают много усилий, но понимают, что нет действенных способов и не знают как изменить ситуацию.</a:t>
          </a:r>
          <a:r>
            <a:rPr lang="ru-RU" sz="1800" kern="1200" dirty="0" smtClean="0">
              <a:solidFill>
                <a:sysClr val="window" lastClr="FFFFFF"/>
              </a:solidFill>
              <a:latin typeface="Roboto"/>
              <a:ea typeface="+mn-ea"/>
              <a:cs typeface="+mn-cs"/>
            </a:rPr>
            <a:t/>
          </a:r>
          <a:br>
            <a:rPr lang="ru-RU" sz="1800" kern="1200" dirty="0" smtClean="0">
              <a:solidFill>
                <a:sysClr val="window" lastClr="FFFFFF"/>
              </a:solidFill>
              <a:latin typeface="Roboto"/>
              <a:ea typeface="+mn-ea"/>
              <a:cs typeface="+mn-cs"/>
            </a:rPr>
          </a:br>
          <a:endParaRPr lang="ru-RU" sz="1800" kern="1200">
            <a:solidFill>
              <a:sysClr val="window" lastClr="FFFFFF"/>
            </a:solidFill>
            <a:latin typeface="Calibri" panose="020F0502020204030204"/>
            <a:ea typeface="+mn-ea"/>
            <a:cs typeface="+mn-cs"/>
          </a:endParaRPr>
        </a:p>
      </dsp:txBody>
      <dsp:txXfrm>
        <a:off x="4274720" y="72856"/>
        <a:ext cx="2341786" cy="6907233"/>
      </dsp:txXfrm>
    </dsp:sp>
    <dsp:sp modelId="{9B9E695C-23AA-4F32-8617-B60D7F1C0608}">
      <dsp:nvSpPr>
        <dsp:cNvPr id="0" name=""/>
        <dsp:cNvSpPr/>
      </dsp:nvSpPr>
      <dsp:spPr>
        <a:xfrm>
          <a:off x="6910828" y="3242116"/>
          <a:ext cx="469506" cy="568712"/>
        </a:xfrm>
        <a:prstGeom prst="rightArrow">
          <a:avLst>
            <a:gd name="adj1" fmla="val 60000"/>
            <a:gd name="adj2" fmla="val 50000"/>
          </a:avLst>
        </a:prstGeom>
        <a:solidFill>
          <a:srgbClr val="A5A5A5">
            <a:hueOff val="2710599"/>
            <a:satOff val="100000"/>
            <a:lumOff val="-14706"/>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ru-RU" sz="2400" kern="1200">
            <a:solidFill>
              <a:sysClr val="window" lastClr="FFFFFF"/>
            </a:solidFill>
            <a:latin typeface="Calibri" panose="020F0502020204030204"/>
            <a:ea typeface="+mn-ea"/>
            <a:cs typeface="+mn-cs"/>
          </a:endParaRPr>
        </a:p>
      </dsp:txBody>
      <dsp:txXfrm>
        <a:off x="6910828" y="3355858"/>
        <a:ext cx="328654" cy="341228"/>
      </dsp:txXfrm>
    </dsp:sp>
    <dsp:sp modelId="{6E116E3B-0253-4DA5-9882-B5C936B18EE6}">
      <dsp:nvSpPr>
        <dsp:cNvPr id="0" name=""/>
        <dsp:cNvSpPr/>
      </dsp:nvSpPr>
      <dsp:spPr>
        <a:xfrm>
          <a:off x="7575224" y="69972"/>
          <a:ext cx="2579180" cy="6912999"/>
        </a:xfrm>
        <a:prstGeom prst="roundRect">
          <a:avLst>
            <a:gd name="adj" fmla="val 10000"/>
          </a:avLst>
        </a:prstGeom>
        <a:solidFill>
          <a:srgbClr val="A5A5A5">
            <a:hueOff val="2710599"/>
            <a:satOff val="100000"/>
            <a:lumOff val="-14706"/>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a:solidFill>
                <a:srgbClr val="5B9BD5"/>
              </a:solidFill>
              <a:latin typeface="Calibri" panose="020F0502020204030204"/>
              <a:ea typeface="+mn-ea"/>
              <a:cs typeface="+mn-cs"/>
            </a:rPr>
            <a:t>Что можно сделать?</a:t>
          </a:r>
          <a:br>
            <a:rPr lang="ru-RU" sz="2800" kern="1200">
              <a:solidFill>
                <a:srgbClr val="5B9BD5"/>
              </a:solidFill>
              <a:latin typeface="Calibri" panose="020F0502020204030204"/>
              <a:ea typeface="+mn-ea"/>
              <a:cs typeface="+mn-cs"/>
            </a:rPr>
          </a:br>
          <a:r>
            <a:rPr lang="ru-RU" sz="2200" kern="1200">
              <a:solidFill>
                <a:sysClr val="windowText" lastClr="000000"/>
              </a:solidFill>
              <a:latin typeface="Calibri" panose="020F0502020204030204"/>
              <a:ea typeface="+mn-ea"/>
              <a:cs typeface="+mn-cs"/>
            </a:rPr>
            <a:t/>
          </a:r>
          <a:br>
            <a:rPr lang="ru-RU" sz="2200" kern="1200">
              <a:solidFill>
                <a:sysClr val="windowText" lastClr="000000"/>
              </a:solidFill>
              <a:latin typeface="Calibri" panose="020F0502020204030204"/>
              <a:ea typeface="+mn-ea"/>
              <a:cs typeface="+mn-cs"/>
            </a:rPr>
          </a:br>
          <a:r>
            <a:rPr lang="ru-RU" sz="2200" kern="1200">
              <a:solidFill>
                <a:sysClr val="windowText" lastClr="000000"/>
              </a:solidFill>
              <a:latin typeface="Calibri" panose="020F0502020204030204"/>
              <a:ea typeface="+mn-ea"/>
              <a:cs typeface="+mn-cs"/>
            </a:rPr>
            <a:t>О</a:t>
          </a:r>
          <a:r>
            <a:rPr lang="ru-RU" sz="1800" kern="1200">
              <a:solidFill>
                <a:sysClr val="windowText" lastClr="000000"/>
              </a:solidFill>
              <a:latin typeface="Calibri" panose="020F0502020204030204"/>
              <a:ea typeface="+mn-ea"/>
              <a:cs typeface="+mn-cs"/>
            </a:rPr>
            <a:t>бъединить для лечения страдающих зависимостями матерей и отцов с несовершеннолетними детьми медицину и НКО с опытом выздоровления и новыми методами в лечении, профилактике и ресоциализации. Создать новую систему и программу лечения объединив практику, опыт и знания.</a:t>
          </a:r>
        </a:p>
      </dsp:txBody>
      <dsp:txXfrm>
        <a:off x="7650766" y="145514"/>
        <a:ext cx="2428096" cy="67619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AD669-DDAD-46FE-8F1C-90AE562D2378}">
      <dsp:nvSpPr>
        <dsp:cNvPr id="0" name=""/>
        <dsp:cNvSpPr/>
      </dsp:nvSpPr>
      <dsp:spPr>
        <a:xfrm>
          <a:off x="4599294" y="2522264"/>
          <a:ext cx="2672173" cy="20770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ЧТО ЗАТРАГИВАЕТ ПРОЕКТ</a:t>
          </a:r>
          <a:endParaRPr lang="ru-RU" sz="2000" kern="1200" dirty="0"/>
        </a:p>
      </dsp:txBody>
      <dsp:txXfrm>
        <a:off x="4990625" y="2826438"/>
        <a:ext cx="1889511" cy="1468683"/>
      </dsp:txXfrm>
    </dsp:sp>
    <dsp:sp modelId="{D7C2BE63-C91C-4AEF-B35E-F220635EC4B7}">
      <dsp:nvSpPr>
        <dsp:cNvPr id="0" name=""/>
        <dsp:cNvSpPr/>
      </dsp:nvSpPr>
      <dsp:spPr>
        <a:xfrm rot="20273158">
          <a:off x="7397866" y="2560412"/>
          <a:ext cx="800611" cy="486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a:off x="7403238" y="2685278"/>
        <a:ext cx="654550" cy="292122"/>
      </dsp:txXfrm>
    </dsp:sp>
    <dsp:sp modelId="{CDCAE8FE-6350-47A6-9985-900D9727B837}">
      <dsp:nvSpPr>
        <dsp:cNvPr id="0" name=""/>
        <dsp:cNvSpPr/>
      </dsp:nvSpPr>
      <dsp:spPr>
        <a:xfrm>
          <a:off x="8064153" y="1033478"/>
          <a:ext cx="3776646" cy="17899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повышение ожидаемой продолжительности жизни до 78 лет</a:t>
          </a:r>
          <a:endParaRPr lang="ru-RU" sz="2000" kern="1200" dirty="0"/>
        </a:p>
      </dsp:txBody>
      <dsp:txXfrm>
        <a:off x="8617230" y="1295612"/>
        <a:ext cx="2670492" cy="1265696"/>
      </dsp:txXfrm>
    </dsp:sp>
    <dsp:sp modelId="{B1FCBD53-DA6C-43A9-9679-B2CCCE230136}">
      <dsp:nvSpPr>
        <dsp:cNvPr id="0" name=""/>
        <dsp:cNvSpPr/>
      </dsp:nvSpPr>
      <dsp:spPr>
        <a:xfrm rot="252149">
          <a:off x="7480885" y="3450081"/>
          <a:ext cx="521886" cy="486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a:off x="7481081" y="3542103"/>
        <a:ext cx="375825" cy="292122"/>
      </dsp:txXfrm>
    </dsp:sp>
    <dsp:sp modelId="{759EA53A-AB2E-4407-87ED-4C61629E76CA}">
      <dsp:nvSpPr>
        <dsp:cNvPr id="0" name=""/>
        <dsp:cNvSpPr/>
      </dsp:nvSpPr>
      <dsp:spPr>
        <a:xfrm>
          <a:off x="8228186" y="2966664"/>
          <a:ext cx="3603556" cy="17899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сбережение народа России</a:t>
          </a:r>
          <a:endParaRPr lang="ru-RU" sz="2000" kern="1200" dirty="0"/>
        </a:p>
      </dsp:txBody>
      <dsp:txXfrm>
        <a:off x="8755915" y="3228798"/>
        <a:ext cx="2548098" cy="1265696"/>
      </dsp:txXfrm>
    </dsp:sp>
    <dsp:sp modelId="{A508B97E-1844-412A-8B54-7884D944185A}">
      <dsp:nvSpPr>
        <dsp:cNvPr id="0" name=""/>
        <dsp:cNvSpPr/>
      </dsp:nvSpPr>
      <dsp:spPr>
        <a:xfrm rot="1860177">
          <a:off x="7268816" y="4410706"/>
          <a:ext cx="972023" cy="486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a:off x="7279249" y="4470463"/>
        <a:ext cx="825962" cy="292122"/>
      </dsp:txXfrm>
    </dsp:sp>
    <dsp:sp modelId="{BB73A2D0-C015-4368-B283-2471CC4D2901}">
      <dsp:nvSpPr>
        <dsp:cNvPr id="0" name=""/>
        <dsp:cNvSpPr/>
      </dsp:nvSpPr>
      <dsp:spPr>
        <a:xfrm>
          <a:off x="7848056" y="4947895"/>
          <a:ext cx="3769862" cy="17899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обеспечение устойчивого естественного роста численности населения РФ</a:t>
          </a:r>
          <a:endParaRPr lang="ru-RU" sz="2000" kern="1200" dirty="0"/>
        </a:p>
      </dsp:txBody>
      <dsp:txXfrm>
        <a:off x="8400140" y="5210029"/>
        <a:ext cx="2665694" cy="1265696"/>
      </dsp:txXfrm>
    </dsp:sp>
    <dsp:sp modelId="{4966C414-155D-4025-872D-79989A15A482}">
      <dsp:nvSpPr>
        <dsp:cNvPr id="0" name=""/>
        <dsp:cNvSpPr/>
      </dsp:nvSpPr>
      <dsp:spPr>
        <a:xfrm rot="16179063">
          <a:off x="5785208" y="2018479"/>
          <a:ext cx="284524" cy="486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rot="10800000">
        <a:off x="5828146" y="2158531"/>
        <a:ext cx="199167" cy="292122"/>
      </dsp:txXfrm>
    </dsp:sp>
    <dsp:sp modelId="{E48F3142-2E1B-4A14-88DE-EA9DED0F8DF8}">
      <dsp:nvSpPr>
        <dsp:cNvPr id="0" name=""/>
        <dsp:cNvSpPr/>
      </dsp:nvSpPr>
      <dsp:spPr>
        <a:xfrm>
          <a:off x="4030375" y="195487"/>
          <a:ext cx="3779921" cy="17899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реализацию национальных программ и стратегических задач развития РФ</a:t>
          </a:r>
          <a:endParaRPr lang="ru-RU" sz="2000" kern="1200" dirty="0"/>
        </a:p>
      </dsp:txBody>
      <dsp:txXfrm>
        <a:off x="4583932" y="457621"/>
        <a:ext cx="2672807" cy="1265696"/>
      </dsp:txXfrm>
    </dsp:sp>
    <dsp:sp modelId="{6B509B14-6063-430A-AE54-23FBF7D7A9E4}">
      <dsp:nvSpPr>
        <dsp:cNvPr id="0" name=""/>
        <dsp:cNvSpPr/>
      </dsp:nvSpPr>
      <dsp:spPr>
        <a:xfrm rot="8955422">
          <a:off x="3641152" y="4396832"/>
          <a:ext cx="958532" cy="486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rot="10800000">
        <a:off x="3776950" y="4456874"/>
        <a:ext cx="812471" cy="292122"/>
      </dsp:txXfrm>
    </dsp:sp>
    <dsp:sp modelId="{D68CD031-3C1F-43D8-AD45-E3B57F5739A9}">
      <dsp:nvSpPr>
        <dsp:cNvPr id="0" name=""/>
        <dsp:cNvSpPr/>
      </dsp:nvSpPr>
      <dsp:spPr>
        <a:xfrm>
          <a:off x="340717" y="4911104"/>
          <a:ext cx="3639177" cy="17899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стратегия социально-экономического развития РФ до 2025</a:t>
          </a:r>
          <a:endParaRPr lang="ru-RU" sz="2000" kern="1200" dirty="0"/>
        </a:p>
      </dsp:txBody>
      <dsp:txXfrm>
        <a:off x="873662" y="5173238"/>
        <a:ext cx="2573287" cy="1265696"/>
      </dsp:txXfrm>
    </dsp:sp>
    <dsp:sp modelId="{964DB4A1-2B3C-4558-AF00-ED30CC82BC0A}">
      <dsp:nvSpPr>
        <dsp:cNvPr id="0" name=""/>
        <dsp:cNvSpPr/>
      </dsp:nvSpPr>
      <dsp:spPr>
        <a:xfrm rot="10597299">
          <a:off x="3934909" y="3421482"/>
          <a:ext cx="472741" cy="486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rot="10800000">
        <a:off x="4076608" y="3514677"/>
        <a:ext cx="330919" cy="292122"/>
      </dsp:txXfrm>
    </dsp:sp>
    <dsp:sp modelId="{848CEBA6-A813-4C76-A05B-AB80F9B0B930}">
      <dsp:nvSpPr>
        <dsp:cNvPr id="0" name=""/>
        <dsp:cNvSpPr/>
      </dsp:nvSpPr>
      <dsp:spPr>
        <a:xfrm>
          <a:off x="295923" y="2897534"/>
          <a:ext cx="3427639" cy="17899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концепция социально-экономического развития РФ до 2030</a:t>
          </a:r>
          <a:endParaRPr lang="ru-RU" sz="2000" kern="1200" dirty="0"/>
        </a:p>
      </dsp:txBody>
      <dsp:txXfrm>
        <a:off x="797889" y="3159668"/>
        <a:ext cx="2423707" cy="1265696"/>
      </dsp:txXfrm>
    </dsp:sp>
    <dsp:sp modelId="{D3C67352-5FA4-4B06-9497-0E00DCD5676D}">
      <dsp:nvSpPr>
        <dsp:cNvPr id="0" name=""/>
        <dsp:cNvSpPr/>
      </dsp:nvSpPr>
      <dsp:spPr>
        <a:xfrm rot="12357036">
          <a:off x="3799737" y="2462540"/>
          <a:ext cx="758383" cy="486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rot="10800000">
        <a:off x="3938434" y="2591872"/>
        <a:ext cx="612322" cy="292122"/>
      </dsp:txXfrm>
    </dsp:sp>
    <dsp:sp modelId="{2D3EB891-B924-4539-9F7E-A5C165879226}">
      <dsp:nvSpPr>
        <dsp:cNvPr id="0" name=""/>
        <dsp:cNvSpPr/>
      </dsp:nvSpPr>
      <dsp:spPr>
        <a:xfrm>
          <a:off x="349836" y="852248"/>
          <a:ext cx="3718132" cy="17899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национальные проекты “Здравоохранение” и “Демография</a:t>
          </a:r>
          <a:r>
            <a:rPr lang="ru-RU" sz="1800" kern="1200" dirty="0" smtClean="0"/>
            <a:t>"</a:t>
          </a:r>
          <a:endParaRPr lang="ru-RU" sz="1800" kern="1200" dirty="0"/>
        </a:p>
      </dsp:txBody>
      <dsp:txXfrm>
        <a:off x="894344" y="1114382"/>
        <a:ext cx="2629116" cy="12656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AD669-DDAD-46FE-8F1C-90AE562D2378}">
      <dsp:nvSpPr>
        <dsp:cNvPr id="0" name=""/>
        <dsp:cNvSpPr/>
      </dsp:nvSpPr>
      <dsp:spPr>
        <a:xfrm>
          <a:off x="5177052" y="2507971"/>
          <a:ext cx="1982527" cy="1842056"/>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ЭФФЕКТ ПРИ МАСШТАБИРОВАНИИ</a:t>
          </a:r>
          <a:endParaRPr lang="ru-RU" sz="2000" kern="1200" dirty="0"/>
        </a:p>
      </dsp:txBody>
      <dsp:txXfrm>
        <a:off x="5467386" y="2777734"/>
        <a:ext cx="1401859" cy="1302530"/>
      </dsp:txXfrm>
    </dsp:sp>
    <dsp:sp modelId="{D7C2BE63-C91C-4AEF-B35E-F220635EC4B7}">
      <dsp:nvSpPr>
        <dsp:cNvPr id="0" name=""/>
        <dsp:cNvSpPr/>
      </dsp:nvSpPr>
      <dsp:spPr>
        <a:xfrm rot="19747359">
          <a:off x="7314872" y="2199639"/>
          <a:ext cx="1096682" cy="431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a:off x="7324052" y="2319236"/>
        <a:ext cx="967145" cy="259074"/>
      </dsp:txXfrm>
    </dsp:sp>
    <dsp:sp modelId="{CDCAE8FE-6350-47A6-9985-900D9727B837}">
      <dsp:nvSpPr>
        <dsp:cNvPr id="0" name=""/>
        <dsp:cNvSpPr/>
      </dsp:nvSpPr>
      <dsp:spPr>
        <a:xfrm>
          <a:off x="8143394" y="452881"/>
          <a:ext cx="3349391" cy="15874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ru-RU" sz="1900" kern="1200" dirty="0" smtClean="0"/>
            <a:t>СНИЖЕНИЕ ЧИСЛА ЗАВИСИМЫХ</a:t>
          </a:r>
          <a:endParaRPr lang="ru-RU" sz="1900" kern="1200" dirty="0"/>
        </a:p>
      </dsp:txBody>
      <dsp:txXfrm>
        <a:off x="8633901" y="685360"/>
        <a:ext cx="2368377" cy="1122506"/>
      </dsp:txXfrm>
    </dsp:sp>
    <dsp:sp modelId="{B1FCBD53-DA6C-43A9-9679-B2CCCE230136}">
      <dsp:nvSpPr>
        <dsp:cNvPr id="0" name=""/>
        <dsp:cNvSpPr/>
      </dsp:nvSpPr>
      <dsp:spPr>
        <a:xfrm rot="21141069">
          <a:off x="7467092" y="2986260"/>
          <a:ext cx="780700" cy="431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a:off x="7467668" y="3081239"/>
        <a:ext cx="651163" cy="259074"/>
      </dsp:txXfrm>
    </dsp:sp>
    <dsp:sp modelId="{759EA53A-AB2E-4407-87ED-4C61629E76CA}">
      <dsp:nvSpPr>
        <dsp:cNvPr id="0" name=""/>
        <dsp:cNvSpPr/>
      </dsp:nvSpPr>
      <dsp:spPr>
        <a:xfrm>
          <a:off x="8553914" y="2100292"/>
          <a:ext cx="3195884" cy="15874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СНИЖЕНИЕ КОЛИЧЕСТВА ДЕТЕЙ-СИРОТ</a:t>
          </a:r>
          <a:endParaRPr lang="ru-RU" sz="2000" kern="1200" dirty="0"/>
        </a:p>
      </dsp:txBody>
      <dsp:txXfrm>
        <a:off x="9021940" y="2332771"/>
        <a:ext cx="2259832" cy="1122506"/>
      </dsp:txXfrm>
    </dsp:sp>
    <dsp:sp modelId="{A508B97E-1844-412A-8B54-7884D944185A}">
      <dsp:nvSpPr>
        <dsp:cNvPr id="0" name=""/>
        <dsp:cNvSpPr/>
      </dsp:nvSpPr>
      <dsp:spPr>
        <a:xfrm rot="961421">
          <a:off x="7491179" y="3735205"/>
          <a:ext cx="990164" cy="431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a:off x="7493695" y="3803685"/>
        <a:ext cx="860627" cy="259074"/>
      </dsp:txXfrm>
    </dsp:sp>
    <dsp:sp modelId="{BB73A2D0-C015-4368-B283-2471CC4D2901}">
      <dsp:nvSpPr>
        <dsp:cNvPr id="0" name=""/>
        <dsp:cNvSpPr/>
      </dsp:nvSpPr>
      <dsp:spPr>
        <a:xfrm>
          <a:off x="8669717" y="3833749"/>
          <a:ext cx="3343375" cy="15874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СНИЖЕНИЕ ПРОБЛЕМ ОТ ЗАВИСИМЫХ</a:t>
          </a:r>
          <a:endParaRPr lang="ru-RU" sz="2000" kern="1200" dirty="0"/>
        </a:p>
      </dsp:txBody>
      <dsp:txXfrm>
        <a:off x="9159343" y="4066228"/>
        <a:ext cx="2364123" cy="1122506"/>
      </dsp:txXfrm>
    </dsp:sp>
    <dsp:sp modelId="{4966C414-155D-4025-872D-79989A15A482}">
      <dsp:nvSpPr>
        <dsp:cNvPr id="0" name=""/>
        <dsp:cNvSpPr/>
      </dsp:nvSpPr>
      <dsp:spPr>
        <a:xfrm rot="16124730">
          <a:off x="5947454" y="1939190"/>
          <a:ext cx="385929" cy="431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rot="10800000">
        <a:off x="6006611" y="2083424"/>
        <a:ext cx="270150" cy="259074"/>
      </dsp:txXfrm>
    </dsp:sp>
    <dsp:sp modelId="{E48F3142-2E1B-4A14-88DE-EA9DED0F8DF8}">
      <dsp:nvSpPr>
        <dsp:cNvPr id="0" name=""/>
        <dsp:cNvSpPr/>
      </dsp:nvSpPr>
      <dsp:spPr>
        <a:xfrm>
          <a:off x="4438679" y="192746"/>
          <a:ext cx="3352297" cy="15874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СНИЖЕНИЕ СОЦИАЛЬНОЙ НАГРУЗКИ НА ГОСУДАРСТВО</a:t>
          </a:r>
          <a:endParaRPr lang="ru-RU" sz="2000" kern="1200" dirty="0"/>
        </a:p>
      </dsp:txBody>
      <dsp:txXfrm>
        <a:off x="4929612" y="425225"/>
        <a:ext cx="2370431" cy="1122506"/>
      </dsp:txXfrm>
    </dsp:sp>
    <dsp:sp modelId="{3523128F-62AE-4077-8333-F8706CBED2F5}">
      <dsp:nvSpPr>
        <dsp:cNvPr id="0" name=""/>
        <dsp:cNvSpPr/>
      </dsp:nvSpPr>
      <dsp:spPr>
        <a:xfrm rot="5452868">
          <a:off x="5904338" y="4578675"/>
          <a:ext cx="485949" cy="431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p>
      </dsp:txBody>
      <dsp:txXfrm rot="10800000">
        <a:off x="5970103" y="4600272"/>
        <a:ext cx="356412" cy="259074"/>
      </dsp:txXfrm>
    </dsp:sp>
    <dsp:sp modelId="{ABDF70BB-65EB-4B74-9DC2-02D1AAF4C750}">
      <dsp:nvSpPr>
        <dsp:cNvPr id="0" name=""/>
        <dsp:cNvSpPr/>
      </dsp:nvSpPr>
      <dsp:spPr>
        <a:xfrm>
          <a:off x="1750902" y="5266708"/>
          <a:ext cx="8753884" cy="15874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solidFill>
                <a:schemeClr val="tx1"/>
              </a:solidFill>
            </a:rPr>
            <a:t>ПОСТОЯННОЕ УМЕНЬШЕНИЕ ЧИСЛА ЕЖЕГОДНОЙ СМЕРТНОСТИ В 1 000 000 ЧЕЛОВЕК В ГОД, НАШИХ ГРАЖДАН ОТ СМЕРТЕЛЬНЫХ БОЛЕЗНЕЙ-ЗАВИСИМОСТЕЙ</a:t>
          </a:r>
          <a:endParaRPr lang="ru-RU" sz="1800" kern="1200" dirty="0">
            <a:solidFill>
              <a:schemeClr val="tx1"/>
            </a:solidFill>
          </a:endParaRPr>
        </a:p>
      </dsp:txBody>
      <dsp:txXfrm>
        <a:off x="3032879" y="5499187"/>
        <a:ext cx="6189930" cy="1122506"/>
      </dsp:txXfrm>
    </dsp:sp>
    <dsp:sp modelId="{6B509B14-6063-430A-AE54-23FBF7D7A9E4}">
      <dsp:nvSpPr>
        <dsp:cNvPr id="0" name=""/>
        <dsp:cNvSpPr/>
      </dsp:nvSpPr>
      <dsp:spPr>
        <a:xfrm rot="9869559">
          <a:off x="3799536" y="3727888"/>
          <a:ext cx="1026906" cy="431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rot="10800000">
        <a:off x="3926715" y="3796929"/>
        <a:ext cx="897369" cy="259074"/>
      </dsp:txXfrm>
    </dsp:sp>
    <dsp:sp modelId="{D68CD031-3C1F-43D8-AD45-E3B57F5739A9}">
      <dsp:nvSpPr>
        <dsp:cNvPr id="0" name=""/>
        <dsp:cNvSpPr/>
      </dsp:nvSpPr>
      <dsp:spPr>
        <a:xfrm>
          <a:off x="332208" y="3806817"/>
          <a:ext cx="3227474" cy="15874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СНИЖЕНИЕ ФИНАНСОВОЙ НАГРУЗКИ НА ГОСУДАРСТВО</a:t>
          </a:r>
          <a:endParaRPr lang="ru-RU" sz="1800" kern="1200" dirty="0"/>
        </a:p>
      </dsp:txBody>
      <dsp:txXfrm>
        <a:off x="804861" y="4039296"/>
        <a:ext cx="2282168" cy="1122506"/>
      </dsp:txXfrm>
    </dsp:sp>
    <dsp:sp modelId="{964DB4A1-2B3C-4558-AF00-ED30CC82BC0A}">
      <dsp:nvSpPr>
        <dsp:cNvPr id="0" name=""/>
        <dsp:cNvSpPr/>
      </dsp:nvSpPr>
      <dsp:spPr>
        <a:xfrm rot="11292528">
          <a:off x="4102254" y="2970808"/>
          <a:ext cx="772938" cy="431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rot="10800000">
        <a:off x="4231127" y="3066414"/>
        <a:ext cx="643401" cy="259074"/>
      </dsp:txXfrm>
    </dsp:sp>
    <dsp:sp modelId="{848CEBA6-A813-4C76-A05B-AB80F9B0B930}">
      <dsp:nvSpPr>
        <dsp:cNvPr id="0" name=""/>
        <dsp:cNvSpPr/>
      </dsp:nvSpPr>
      <dsp:spPr>
        <a:xfrm>
          <a:off x="760360" y="2074385"/>
          <a:ext cx="3039868" cy="15874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УМЕНЬШЕНИЕ БОЛЕЗНЕЙ И СМЕРТНОСТИ</a:t>
          </a:r>
          <a:endParaRPr lang="ru-RU" sz="2000" kern="1200" dirty="0"/>
        </a:p>
      </dsp:txBody>
      <dsp:txXfrm>
        <a:off x="1205538" y="2306864"/>
        <a:ext cx="2149512" cy="1122506"/>
      </dsp:txXfrm>
    </dsp:sp>
    <dsp:sp modelId="{D3C67352-5FA4-4B06-9497-0E00DCD5676D}">
      <dsp:nvSpPr>
        <dsp:cNvPr id="0" name=""/>
        <dsp:cNvSpPr/>
      </dsp:nvSpPr>
      <dsp:spPr>
        <a:xfrm rot="12818596">
          <a:off x="4023219" y="2138723"/>
          <a:ext cx="1061337" cy="4317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rot="10800000">
        <a:off x="4141907" y="2260964"/>
        <a:ext cx="931800" cy="259074"/>
      </dsp:txXfrm>
    </dsp:sp>
    <dsp:sp modelId="{2D3EB891-B924-4539-9F7E-A5C165879226}">
      <dsp:nvSpPr>
        <dsp:cNvPr id="0" name=""/>
        <dsp:cNvSpPr/>
      </dsp:nvSpPr>
      <dsp:spPr>
        <a:xfrm>
          <a:off x="1080216" y="346423"/>
          <a:ext cx="3297497" cy="15874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СНИЖЕНИЯ КОЛИЧЕСТВ ЛИШЕНИЯ РОДИТЕЛЬСКИХ ПРАВ</a:t>
          </a:r>
          <a:endParaRPr lang="ru-RU" sz="1800" kern="1200" dirty="0"/>
        </a:p>
      </dsp:txBody>
      <dsp:txXfrm>
        <a:off x="1563123" y="578902"/>
        <a:ext cx="2331683" cy="112250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 name="Shape 205"/>
          <p:cNvSpPr>
            <a:spLocks noGrp="1" noRot="1" noChangeAspect="1"/>
          </p:cNvSpPr>
          <p:nvPr>
            <p:ph type="sldImg"/>
          </p:nvPr>
        </p:nvSpPr>
        <p:spPr>
          <a:xfrm>
            <a:off x="1143000" y="685800"/>
            <a:ext cx="4572000" cy="3429000"/>
          </a:xfrm>
          <a:prstGeom prst="rect">
            <a:avLst/>
          </a:prstGeom>
        </p:spPr>
        <p:txBody>
          <a:bodyPr/>
          <a:lstStyle/>
          <a:p>
            <a:endParaRPr/>
          </a:p>
        </p:txBody>
      </p:sp>
      <p:sp>
        <p:nvSpPr>
          <p:cNvPr id="206" name="Shape 20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503576279"/>
      </p:ext>
    </p:extLst>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1b2393340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1b2393340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04676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3318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1952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1b2393340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1b239334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0219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1235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5684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8992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0238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0888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2870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8919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1b2393340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1b2393340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7616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1b2393340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1b2393340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0685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8568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Текст заголовка"/>
          <p:cNvSpPr txBox="1">
            <a:spLocks noGrp="1"/>
          </p:cNvSpPr>
          <p:nvPr>
            <p:ph type="title"/>
          </p:nvPr>
        </p:nvSpPr>
        <p:spPr>
          <a:xfrm>
            <a:off x="1524000" y="1122362"/>
            <a:ext cx="9144000" cy="2387601"/>
          </a:xfrm>
          <a:prstGeom prst="rect">
            <a:avLst/>
          </a:prstGeom>
        </p:spPr>
        <p:txBody>
          <a:bodyPr anchor="b"/>
          <a:lstStyle>
            <a:lvl1pPr algn="ctr">
              <a:defRPr sz="6000"/>
            </a:lvl1pPr>
          </a:lstStyle>
          <a:p>
            <a:r>
              <a:t>Текст заголовка</a:t>
            </a:r>
          </a:p>
        </p:txBody>
      </p:sp>
      <p:sp>
        <p:nvSpPr>
          <p:cNvPr id="12" name="Уровень текста 1…"/>
          <p:cNvSpPr txBox="1">
            <a:spLocks noGrp="1"/>
          </p:cNvSpPr>
          <p:nvPr>
            <p:ph type="body" sz="quarter" idx="1"/>
          </p:nvPr>
        </p:nvSpPr>
        <p:spPr>
          <a:xfrm>
            <a:off x="1524000" y="3602037"/>
            <a:ext cx="9144000" cy="1655763"/>
          </a:xfrm>
          <a:prstGeom prst="rect">
            <a:avLst/>
          </a:prstGeom>
        </p:spPr>
        <p:txBody>
          <a:bodyPr/>
          <a:lstStyle>
            <a:lvl1pPr marL="406400" indent="-355600" algn="ctr">
              <a:buClrTx/>
              <a:buSzTx/>
              <a:buFontTx/>
              <a:buNone/>
              <a:defRPr sz="2400"/>
            </a:lvl1pPr>
            <a:lvl2pPr marL="406400" indent="127000" algn="ctr">
              <a:buClrTx/>
              <a:buSzTx/>
              <a:buFontTx/>
              <a:buNone/>
              <a:defRPr sz="2400"/>
            </a:lvl2pPr>
            <a:lvl3pPr marL="406400" indent="609600" algn="ctr">
              <a:buClrTx/>
              <a:buSzTx/>
              <a:buFontTx/>
              <a:buNone/>
              <a:defRPr sz="2400"/>
            </a:lvl3pPr>
            <a:lvl4pPr marL="406400" indent="1079500" algn="ctr">
              <a:buClrTx/>
              <a:buSzTx/>
              <a:buFontTx/>
              <a:buNone/>
              <a:defRPr sz="2400"/>
            </a:lvl4pPr>
            <a:lvl5pPr marL="406400" indent="1536700" algn="ctr">
              <a:buClrTx/>
              <a:buSzTx/>
              <a:buFontTx/>
              <a:buNone/>
              <a:defRPr sz="2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Титульный слайд">
    <p:spTree>
      <p:nvGrpSpPr>
        <p:cNvPr id="1" name=""/>
        <p:cNvGrpSpPr/>
        <p:nvPr/>
      </p:nvGrpSpPr>
      <p:grpSpPr>
        <a:xfrm>
          <a:off x="0" y="0"/>
          <a:ext cx="0" cy="0"/>
          <a:chOff x="0" y="0"/>
          <a:chExt cx="0" cy="0"/>
        </a:xfrm>
      </p:grpSpPr>
      <p:sp>
        <p:nvSpPr>
          <p:cNvPr id="104" name="Текст заголовка"/>
          <p:cNvSpPr txBox="1">
            <a:spLocks noGrp="1"/>
          </p:cNvSpPr>
          <p:nvPr>
            <p:ph type="title"/>
          </p:nvPr>
        </p:nvSpPr>
        <p:spPr>
          <a:xfrm>
            <a:off x="1524000" y="1122362"/>
            <a:ext cx="9144000" cy="2387601"/>
          </a:xfrm>
          <a:prstGeom prst="rect">
            <a:avLst/>
          </a:prstGeom>
        </p:spPr>
        <p:txBody>
          <a:bodyPr anchor="b"/>
          <a:lstStyle>
            <a:lvl1pPr algn="ctr">
              <a:defRPr sz="6000"/>
            </a:lvl1pPr>
          </a:lstStyle>
          <a:p>
            <a:r>
              <a:t>Текст заголовка</a:t>
            </a:r>
          </a:p>
        </p:txBody>
      </p:sp>
      <p:sp>
        <p:nvSpPr>
          <p:cNvPr id="105" name="Уровень текста 1…"/>
          <p:cNvSpPr txBox="1">
            <a:spLocks noGrp="1"/>
          </p:cNvSpPr>
          <p:nvPr>
            <p:ph type="body" sz="quarter" idx="1"/>
          </p:nvPr>
        </p:nvSpPr>
        <p:spPr>
          <a:xfrm>
            <a:off x="1524000" y="3602037"/>
            <a:ext cx="9144000" cy="1655763"/>
          </a:xfrm>
          <a:prstGeom prst="rect">
            <a:avLst/>
          </a:prstGeom>
        </p:spPr>
        <p:txBody>
          <a:bodyPr/>
          <a:lstStyle>
            <a:lvl1pPr marL="406400" indent="-355600" algn="ctr">
              <a:buClrTx/>
              <a:buSzTx/>
              <a:buFontTx/>
              <a:buNone/>
              <a:defRPr sz="2400"/>
            </a:lvl1pPr>
            <a:lvl2pPr marL="406400" indent="127000" algn="ctr">
              <a:buClrTx/>
              <a:buSzTx/>
              <a:buFontTx/>
              <a:buNone/>
              <a:defRPr sz="2400"/>
            </a:lvl2pPr>
            <a:lvl3pPr marL="406400" indent="609600" algn="ctr">
              <a:buClrTx/>
              <a:buSzTx/>
              <a:buFontTx/>
              <a:buNone/>
              <a:defRPr sz="2400"/>
            </a:lvl3pPr>
            <a:lvl4pPr marL="406400" indent="1079500" algn="ctr">
              <a:buClrTx/>
              <a:buSzTx/>
              <a:buFontTx/>
              <a:buNone/>
              <a:defRPr sz="2400"/>
            </a:lvl4pPr>
            <a:lvl5pPr marL="406400" indent="1536700" algn="ctr">
              <a:buClrTx/>
              <a:buSzTx/>
              <a:buFontTx/>
              <a:buNone/>
              <a:defRPr sz="2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06"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Заголовок и объект">
    <p:spTree>
      <p:nvGrpSpPr>
        <p:cNvPr id="1" name=""/>
        <p:cNvGrpSpPr/>
        <p:nvPr/>
      </p:nvGrpSpPr>
      <p:grpSpPr>
        <a:xfrm>
          <a:off x="0" y="0"/>
          <a:ext cx="0" cy="0"/>
          <a:chOff x="0" y="0"/>
          <a:chExt cx="0" cy="0"/>
        </a:xfrm>
      </p:grpSpPr>
      <p:sp>
        <p:nvSpPr>
          <p:cNvPr id="113" name="Текст заголовка"/>
          <p:cNvSpPr txBox="1">
            <a:spLocks noGrp="1"/>
          </p:cNvSpPr>
          <p:nvPr>
            <p:ph type="title"/>
          </p:nvPr>
        </p:nvSpPr>
        <p:spPr>
          <a:xfrm>
            <a:off x="838200" y="365125"/>
            <a:ext cx="10271101" cy="547800"/>
          </a:xfrm>
          <a:prstGeom prst="rect">
            <a:avLst/>
          </a:prstGeom>
        </p:spPr>
        <p:txBody>
          <a:bodyPr anchor="b"/>
          <a:lstStyle/>
          <a:p>
            <a:r>
              <a:t>Текст заголовка</a:t>
            </a:r>
          </a:p>
        </p:txBody>
      </p:sp>
      <p:sp>
        <p:nvSpPr>
          <p:cNvPr id="114" name="Уровень текста 1…"/>
          <p:cNvSpPr txBox="1">
            <a:spLocks noGrp="1"/>
          </p:cNvSpPr>
          <p:nvPr>
            <p:ph type="body" idx="1"/>
          </p:nvPr>
        </p:nvSpPr>
        <p:spPr>
          <a:xfrm>
            <a:off x="838200" y="1825625"/>
            <a:ext cx="10515600" cy="4351338"/>
          </a:xfrm>
          <a:prstGeom prst="rect">
            <a:avLst/>
          </a:prstGeom>
        </p:spPr>
        <p:txBody>
          <a:bodyPr/>
          <a:lstStyle>
            <a:lvl1pPr indent="-342900"/>
            <a:lvl2pPr marL="971550" indent="-400050"/>
            <a:lvl3pPr marL="1508760" indent="-480060"/>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1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Заголовок раздела">
    <p:spTree>
      <p:nvGrpSpPr>
        <p:cNvPr id="1" name=""/>
        <p:cNvGrpSpPr/>
        <p:nvPr/>
      </p:nvGrpSpPr>
      <p:grpSpPr>
        <a:xfrm>
          <a:off x="0" y="0"/>
          <a:ext cx="0" cy="0"/>
          <a:chOff x="0" y="0"/>
          <a:chExt cx="0" cy="0"/>
        </a:xfrm>
      </p:grpSpPr>
      <p:sp>
        <p:nvSpPr>
          <p:cNvPr id="122" name="Текст заголовка"/>
          <p:cNvSpPr txBox="1">
            <a:spLocks noGrp="1"/>
          </p:cNvSpPr>
          <p:nvPr>
            <p:ph type="title"/>
          </p:nvPr>
        </p:nvSpPr>
        <p:spPr>
          <a:xfrm>
            <a:off x="831850" y="1709738"/>
            <a:ext cx="10515600" cy="2852737"/>
          </a:xfrm>
          <a:prstGeom prst="rect">
            <a:avLst/>
          </a:prstGeom>
        </p:spPr>
        <p:txBody>
          <a:bodyPr anchor="b"/>
          <a:lstStyle>
            <a:lvl1pPr>
              <a:defRPr sz="6000"/>
            </a:lvl1pPr>
          </a:lstStyle>
          <a:p>
            <a:r>
              <a:t>Текст заголовка</a:t>
            </a:r>
          </a:p>
        </p:txBody>
      </p:sp>
      <p:sp>
        <p:nvSpPr>
          <p:cNvPr id="123" name="Уровень текста 1…"/>
          <p:cNvSpPr txBox="1">
            <a:spLocks noGrp="1"/>
          </p:cNvSpPr>
          <p:nvPr>
            <p:ph type="body" sz="quarter" idx="1"/>
          </p:nvPr>
        </p:nvSpPr>
        <p:spPr>
          <a:xfrm>
            <a:off x="831850" y="4589462"/>
            <a:ext cx="10515600" cy="1500188"/>
          </a:xfrm>
          <a:prstGeom prst="rect">
            <a:avLst/>
          </a:prstGeom>
        </p:spPr>
        <p:txBody>
          <a:bodyPr/>
          <a:lstStyle>
            <a:lvl1pPr marL="228600" indent="0">
              <a:buClrTx/>
              <a:buSzTx/>
              <a:buFontTx/>
              <a:buNone/>
              <a:defRPr sz="2400">
                <a:solidFill>
                  <a:srgbClr val="888888"/>
                </a:solidFill>
              </a:defRPr>
            </a:lvl1pPr>
            <a:lvl2pPr marL="228600" indent="457200">
              <a:buClrTx/>
              <a:buSzTx/>
              <a:buFontTx/>
              <a:buNone/>
              <a:defRPr sz="2400">
                <a:solidFill>
                  <a:srgbClr val="888888"/>
                </a:solidFill>
              </a:defRPr>
            </a:lvl2pPr>
            <a:lvl3pPr marL="228600" indent="914400">
              <a:buClrTx/>
              <a:buSzTx/>
              <a:buFontTx/>
              <a:buNone/>
              <a:defRPr sz="2400">
                <a:solidFill>
                  <a:srgbClr val="888888"/>
                </a:solidFill>
              </a:defRPr>
            </a:lvl3pPr>
            <a:lvl4pPr marL="228600" indent="1371600">
              <a:buClrTx/>
              <a:buSzTx/>
              <a:buFontTx/>
              <a:buNone/>
              <a:defRPr sz="2400">
                <a:solidFill>
                  <a:srgbClr val="888888"/>
                </a:solidFill>
              </a:defRPr>
            </a:lvl4pPr>
            <a:lvl5pPr marL="228600" indent="1828800">
              <a:buClrTx/>
              <a:buSzTx/>
              <a:buFontTx/>
              <a:buNone/>
              <a:defRPr sz="2400">
                <a:solidFill>
                  <a:srgbClr val="888888"/>
                </a:solidFill>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2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Два объекта">
    <p:spTree>
      <p:nvGrpSpPr>
        <p:cNvPr id="1" name=""/>
        <p:cNvGrpSpPr/>
        <p:nvPr/>
      </p:nvGrpSpPr>
      <p:grpSpPr>
        <a:xfrm>
          <a:off x="0" y="0"/>
          <a:ext cx="0" cy="0"/>
          <a:chOff x="0" y="0"/>
          <a:chExt cx="0" cy="0"/>
        </a:xfrm>
      </p:grpSpPr>
      <p:sp>
        <p:nvSpPr>
          <p:cNvPr id="131" name="Текст заголовка"/>
          <p:cNvSpPr txBox="1">
            <a:spLocks noGrp="1"/>
          </p:cNvSpPr>
          <p:nvPr>
            <p:ph type="title"/>
          </p:nvPr>
        </p:nvSpPr>
        <p:spPr>
          <a:prstGeom prst="rect">
            <a:avLst/>
          </a:prstGeom>
        </p:spPr>
        <p:txBody>
          <a:bodyPr/>
          <a:lstStyle/>
          <a:p>
            <a:r>
              <a:t>Текст заголовка</a:t>
            </a:r>
          </a:p>
        </p:txBody>
      </p:sp>
      <p:sp>
        <p:nvSpPr>
          <p:cNvPr id="132" name="Уровень текста 1…"/>
          <p:cNvSpPr txBox="1">
            <a:spLocks noGrp="1"/>
          </p:cNvSpPr>
          <p:nvPr>
            <p:ph type="body" sz="half" idx="1"/>
          </p:nvPr>
        </p:nvSpPr>
        <p:spPr>
          <a:xfrm>
            <a:off x="838200" y="1825625"/>
            <a:ext cx="5181600" cy="4351338"/>
          </a:xfrm>
          <a:prstGeom prst="rect">
            <a:avLst/>
          </a:prstGeom>
        </p:spPr>
        <p:txBody>
          <a:bodyPr/>
          <a:lstStyle>
            <a:lvl1pPr indent="-342900"/>
            <a:lvl2pPr marL="971550" indent="-400050"/>
            <a:lvl3pPr marL="1508760" indent="-480060"/>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33" name="Google Shape;32;p16"/>
          <p:cNvSpPr txBox="1">
            <a:spLocks noGrp="1"/>
          </p:cNvSpPr>
          <p:nvPr>
            <p:ph type="body" sz="half" idx="21"/>
          </p:nvPr>
        </p:nvSpPr>
        <p:spPr>
          <a:xfrm>
            <a:off x="6172200" y="1825625"/>
            <a:ext cx="5181600" cy="4351338"/>
          </a:xfrm>
          <a:prstGeom prst="rect">
            <a:avLst/>
          </a:prstGeom>
        </p:spPr>
        <p:txBody>
          <a:bodyPr/>
          <a:lstStyle/>
          <a:p>
            <a:pPr indent="-342900"/>
            <a:endParaRPr/>
          </a:p>
        </p:txBody>
      </p:sp>
      <p:sp>
        <p:nvSpPr>
          <p:cNvPr id="13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Сравнение">
    <p:spTree>
      <p:nvGrpSpPr>
        <p:cNvPr id="1" name=""/>
        <p:cNvGrpSpPr/>
        <p:nvPr/>
      </p:nvGrpSpPr>
      <p:grpSpPr>
        <a:xfrm>
          <a:off x="0" y="0"/>
          <a:ext cx="0" cy="0"/>
          <a:chOff x="0" y="0"/>
          <a:chExt cx="0" cy="0"/>
        </a:xfrm>
      </p:grpSpPr>
      <p:sp>
        <p:nvSpPr>
          <p:cNvPr id="141" name="Текст заголовка"/>
          <p:cNvSpPr txBox="1">
            <a:spLocks noGrp="1"/>
          </p:cNvSpPr>
          <p:nvPr>
            <p:ph type="title"/>
          </p:nvPr>
        </p:nvSpPr>
        <p:spPr>
          <a:xfrm>
            <a:off x="839787" y="365125"/>
            <a:ext cx="10515601" cy="1325563"/>
          </a:xfrm>
          <a:prstGeom prst="rect">
            <a:avLst/>
          </a:prstGeom>
        </p:spPr>
        <p:txBody>
          <a:bodyPr/>
          <a:lstStyle/>
          <a:p>
            <a:r>
              <a:t>Текст заголовка</a:t>
            </a:r>
          </a:p>
        </p:txBody>
      </p:sp>
      <p:sp>
        <p:nvSpPr>
          <p:cNvPr id="142" name="Уровень текста 1…"/>
          <p:cNvSpPr txBox="1">
            <a:spLocks noGrp="1"/>
          </p:cNvSpPr>
          <p:nvPr>
            <p:ph type="body" sz="quarter" idx="1"/>
          </p:nvPr>
        </p:nvSpPr>
        <p:spPr>
          <a:xfrm>
            <a:off x="839787" y="1681163"/>
            <a:ext cx="5157789" cy="823913"/>
          </a:xfrm>
          <a:prstGeom prst="rect">
            <a:avLst/>
          </a:prstGeom>
        </p:spPr>
        <p:txBody>
          <a:bodyPr anchor="b"/>
          <a:lstStyle>
            <a:lvl1pPr marL="228600" indent="0">
              <a:buClrTx/>
              <a:buSzTx/>
              <a:buFontTx/>
              <a:buNone/>
              <a:defRPr sz="2400" b="1"/>
            </a:lvl1pPr>
            <a:lvl2pPr marL="228600" indent="457200">
              <a:buClrTx/>
              <a:buSzTx/>
              <a:buFontTx/>
              <a:buNone/>
              <a:defRPr sz="2400" b="1"/>
            </a:lvl2pPr>
            <a:lvl3pPr marL="228600" indent="914400">
              <a:buClrTx/>
              <a:buSzTx/>
              <a:buFontTx/>
              <a:buNone/>
              <a:defRPr sz="2400" b="1"/>
            </a:lvl3pPr>
            <a:lvl4pPr marL="228600" indent="1371600">
              <a:buClrTx/>
              <a:buSzTx/>
              <a:buFontTx/>
              <a:buNone/>
              <a:defRPr sz="2400" b="1"/>
            </a:lvl4pPr>
            <a:lvl5pPr marL="228600" indent="1828800">
              <a:buClrTx/>
              <a:buSzTx/>
              <a:buFontTx/>
              <a:buNone/>
              <a:defRPr sz="2400" b="1"/>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43" name="Google Shape;39;p17"/>
          <p:cNvSpPr txBox="1">
            <a:spLocks noGrp="1"/>
          </p:cNvSpPr>
          <p:nvPr>
            <p:ph type="body" sz="half" idx="21"/>
          </p:nvPr>
        </p:nvSpPr>
        <p:spPr>
          <a:xfrm>
            <a:off x="839787" y="2505075"/>
            <a:ext cx="5157789" cy="3684588"/>
          </a:xfrm>
          <a:prstGeom prst="rect">
            <a:avLst/>
          </a:prstGeom>
        </p:spPr>
        <p:txBody>
          <a:bodyPr/>
          <a:lstStyle/>
          <a:p>
            <a:pPr indent="-342900"/>
            <a:endParaRPr/>
          </a:p>
        </p:txBody>
      </p:sp>
      <p:sp>
        <p:nvSpPr>
          <p:cNvPr id="144" name="Google Shape;40;p17"/>
          <p:cNvSpPr txBox="1">
            <a:spLocks noGrp="1"/>
          </p:cNvSpPr>
          <p:nvPr>
            <p:ph type="body" sz="quarter" idx="22"/>
          </p:nvPr>
        </p:nvSpPr>
        <p:spPr>
          <a:xfrm>
            <a:off x="6172200" y="1681163"/>
            <a:ext cx="5183188" cy="823913"/>
          </a:xfrm>
          <a:prstGeom prst="rect">
            <a:avLst/>
          </a:prstGeom>
        </p:spPr>
        <p:txBody>
          <a:bodyPr anchor="b"/>
          <a:lstStyle/>
          <a:p>
            <a:pPr marL="228600" indent="0">
              <a:buClrTx/>
              <a:buSzTx/>
              <a:buFontTx/>
              <a:buNone/>
              <a:defRPr sz="2400" b="1"/>
            </a:pPr>
            <a:endParaRPr/>
          </a:p>
        </p:txBody>
      </p:sp>
      <p:sp>
        <p:nvSpPr>
          <p:cNvPr id="145" name="Google Shape;41;p17"/>
          <p:cNvSpPr txBox="1">
            <a:spLocks noGrp="1"/>
          </p:cNvSpPr>
          <p:nvPr>
            <p:ph type="body" sz="half" idx="23"/>
          </p:nvPr>
        </p:nvSpPr>
        <p:spPr>
          <a:xfrm>
            <a:off x="6172200" y="2505075"/>
            <a:ext cx="5183188" cy="3684588"/>
          </a:xfrm>
          <a:prstGeom prst="rect">
            <a:avLst/>
          </a:prstGeom>
        </p:spPr>
        <p:txBody>
          <a:bodyPr/>
          <a:lstStyle/>
          <a:p>
            <a:pPr indent="-342900"/>
            <a:endParaRPr/>
          </a:p>
        </p:txBody>
      </p:sp>
      <p:sp>
        <p:nvSpPr>
          <p:cNvPr id="146"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Только заголовок">
    <p:spTree>
      <p:nvGrpSpPr>
        <p:cNvPr id="1" name=""/>
        <p:cNvGrpSpPr/>
        <p:nvPr/>
      </p:nvGrpSpPr>
      <p:grpSpPr>
        <a:xfrm>
          <a:off x="0" y="0"/>
          <a:ext cx="0" cy="0"/>
          <a:chOff x="0" y="0"/>
          <a:chExt cx="0" cy="0"/>
        </a:xfrm>
      </p:grpSpPr>
      <p:sp>
        <p:nvSpPr>
          <p:cNvPr id="153" name="Текст заголовка"/>
          <p:cNvSpPr txBox="1">
            <a:spLocks noGrp="1"/>
          </p:cNvSpPr>
          <p:nvPr>
            <p:ph type="title"/>
          </p:nvPr>
        </p:nvSpPr>
        <p:spPr>
          <a:prstGeom prst="rect">
            <a:avLst/>
          </a:prstGeom>
        </p:spPr>
        <p:txBody>
          <a:bodyPr/>
          <a:lstStyle/>
          <a:p>
            <a:r>
              <a:t>Текст заголовка</a:t>
            </a:r>
          </a:p>
        </p:txBody>
      </p:sp>
      <p:sp>
        <p:nvSpPr>
          <p:cNvPr id="15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Пустой слайд">
    <p:spTree>
      <p:nvGrpSpPr>
        <p:cNvPr id="1" name=""/>
        <p:cNvGrpSpPr/>
        <p:nvPr/>
      </p:nvGrpSpPr>
      <p:grpSpPr>
        <a:xfrm>
          <a:off x="0" y="0"/>
          <a:ext cx="0" cy="0"/>
          <a:chOff x="0" y="0"/>
          <a:chExt cx="0" cy="0"/>
        </a:xfrm>
      </p:grpSpPr>
      <p:sp>
        <p:nvSpPr>
          <p:cNvPr id="16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Объект с подписью">
    <p:spTree>
      <p:nvGrpSpPr>
        <p:cNvPr id="1" name=""/>
        <p:cNvGrpSpPr/>
        <p:nvPr/>
      </p:nvGrpSpPr>
      <p:grpSpPr>
        <a:xfrm>
          <a:off x="0" y="0"/>
          <a:ext cx="0" cy="0"/>
          <a:chOff x="0" y="0"/>
          <a:chExt cx="0" cy="0"/>
        </a:xfrm>
      </p:grpSpPr>
      <p:sp>
        <p:nvSpPr>
          <p:cNvPr id="168" name="Текст заголовка"/>
          <p:cNvSpPr txBox="1">
            <a:spLocks noGrp="1"/>
          </p:cNvSpPr>
          <p:nvPr>
            <p:ph type="title"/>
          </p:nvPr>
        </p:nvSpPr>
        <p:spPr>
          <a:xfrm>
            <a:off x="839787" y="457200"/>
            <a:ext cx="3932239" cy="1600200"/>
          </a:xfrm>
          <a:prstGeom prst="rect">
            <a:avLst/>
          </a:prstGeom>
        </p:spPr>
        <p:txBody>
          <a:bodyPr anchor="b"/>
          <a:lstStyle>
            <a:lvl1pPr>
              <a:defRPr sz="3200"/>
            </a:lvl1pPr>
          </a:lstStyle>
          <a:p>
            <a:r>
              <a:t>Текст заголовка</a:t>
            </a:r>
          </a:p>
        </p:txBody>
      </p:sp>
      <p:sp>
        <p:nvSpPr>
          <p:cNvPr id="169" name="Уровень текста 1…"/>
          <p:cNvSpPr txBox="1">
            <a:spLocks noGrp="1"/>
          </p:cNvSpPr>
          <p:nvPr>
            <p:ph type="body" sz="half" idx="1"/>
          </p:nvPr>
        </p:nvSpPr>
        <p:spPr>
          <a:xfrm>
            <a:off x="5183187" y="987425"/>
            <a:ext cx="6172201" cy="4873625"/>
          </a:xfrm>
          <a:prstGeom prst="rect">
            <a:avLst/>
          </a:prstGeom>
        </p:spPr>
        <p:txBody>
          <a:bodyPr/>
          <a:lstStyle>
            <a:lvl1pPr indent="-431800">
              <a:buSzPts val="3200"/>
              <a:defRPr sz="3200"/>
            </a:lvl1pPr>
            <a:lvl2pPr marL="972457" indent="-464457">
              <a:buSzPts val="3200"/>
              <a:defRPr sz="3200"/>
            </a:lvl2pPr>
            <a:lvl3pPr marL="1498600" indent="-508000">
              <a:buSzPts val="3200"/>
              <a:defRPr sz="3200"/>
            </a:lvl3pPr>
            <a:lvl4pPr marL="2042160" indent="-568960">
              <a:buSzPts val="3200"/>
              <a:defRPr sz="3200"/>
            </a:lvl4pPr>
            <a:lvl5pPr marL="2499360" indent="-568960">
              <a:buSzPts val="3200"/>
              <a:defRPr sz="32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70" name="Google Shape;57;p20"/>
          <p:cNvSpPr txBox="1">
            <a:spLocks noGrp="1"/>
          </p:cNvSpPr>
          <p:nvPr>
            <p:ph type="body" sz="quarter" idx="21"/>
          </p:nvPr>
        </p:nvSpPr>
        <p:spPr>
          <a:xfrm>
            <a:off x="839787" y="2057400"/>
            <a:ext cx="3932239" cy="3811588"/>
          </a:xfrm>
          <a:prstGeom prst="rect">
            <a:avLst/>
          </a:prstGeom>
        </p:spPr>
        <p:txBody>
          <a:bodyPr/>
          <a:lstStyle/>
          <a:p>
            <a:pPr marL="228600" indent="0">
              <a:buClrTx/>
              <a:buSzTx/>
              <a:buFontTx/>
              <a:buNone/>
              <a:defRPr sz="1600"/>
            </a:pPr>
            <a:endParaRPr/>
          </a:p>
        </p:txBody>
      </p:sp>
      <p:sp>
        <p:nvSpPr>
          <p:cNvPr id="17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Рисунок с подписью">
    <p:spTree>
      <p:nvGrpSpPr>
        <p:cNvPr id="1" name=""/>
        <p:cNvGrpSpPr/>
        <p:nvPr/>
      </p:nvGrpSpPr>
      <p:grpSpPr>
        <a:xfrm>
          <a:off x="0" y="0"/>
          <a:ext cx="0" cy="0"/>
          <a:chOff x="0" y="0"/>
          <a:chExt cx="0" cy="0"/>
        </a:xfrm>
      </p:grpSpPr>
      <p:sp>
        <p:nvSpPr>
          <p:cNvPr id="178" name="Текст заголовка"/>
          <p:cNvSpPr txBox="1">
            <a:spLocks noGrp="1"/>
          </p:cNvSpPr>
          <p:nvPr>
            <p:ph type="title"/>
          </p:nvPr>
        </p:nvSpPr>
        <p:spPr>
          <a:xfrm>
            <a:off x="839787" y="457200"/>
            <a:ext cx="3932239" cy="1600200"/>
          </a:xfrm>
          <a:prstGeom prst="rect">
            <a:avLst/>
          </a:prstGeom>
        </p:spPr>
        <p:txBody>
          <a:bodyPr anchor="b"/>
          <a:lstStyle>
            <a:lvl1pPr>
              <a:defRPr sz="3200"/>
            </a:lvl1pPr>
          </a:lstStyle>
          <a:p>
            <a:r>
              <a:t>Текст заголовка</a:t>
            </a:r>
          </a:p>
        </p:txBody>
      </p:sp>
      <p:sp>
        <p:nvSpPr>
          <p:cNvPr id="179" name="Google Shape;63;p21"/>
          <p:cNvSpPr>
            <a:spLocks noGrp="1"/>
          </p:cNvSpPr>
          <p:nvPr>
            <p:ph type="pic" sz="half" idx="21"/>
          </p:nvPr>
        </p:nvSpPr>
        <p:spPr>
          <a:xfrm>
            <a:off x="5183187" y="987425"/>
            <a:ext cx="6172201" cy="4873625"/>
          </a:xfrm>
          <a:prstGeom prst="rect">
            <a:avLst/>
          </a:prstGeom>
        </p:spPr>
        <p:txBody>
          <a:bodyPr lIns="91439" tIns="45719" rIns="91439" bIns="45719">
            <a:noAutofit/>
          </a:bodyPr>
          <a:lstStyle/>
          <a:p>
            <a:endParaRPr/>
          </a:p>
        </p:txBody>
      </p:sp>
      <p:sp>
        <p:nvSpPr>
          <p:cNvPr id="180" name="Уровень текста 1…"/>
          <p:cNvSpPr txBox="1">
            <a:spLocks noGrp="1"/>
          </p:cNvSpPr>
          <p:nvPr>
            <p:ph type="body" sz="quarter" idx="1"/>
          </p:nvPr>
        </p:nvSpPr>
        <p:spPr>
          <a:xfrm>
            <a:off x="839787" y="2057400"/>
            <a:ext cx="3932239" cy="3811588"/>
          </a:xfrm>
          <a:prstGeom prst="rect">
            <a:avLst/>
          </a:prstGeom>
        </p:spPr>
        <p:txBody>
          <a:bodyPr/>
          <a:lstStyle>
            <a:lvl1pPr marL="228600" indent="0">
              <a:buClrTx/>
              <a:buSzTx/>
              <a:buFontTx/>
              <a:buNone/>
              <a:defRPr sz="1600"/>
            </a:lvl1pPr>
            <a:lvl2pPr marL="228600" indent="457200">
              <a:buClrTx/>
              <a:buSzTx/>
              <a:buFontTx/>
              <a:buNone/>
              <a:defRPr sz="1600"/>
            </a:lvl2pPr>
            <a:lvl3pPr marL="228600" indent="914400">
              <a:buClrTx/>
              <a:buSzTx/>
              <a:buFontTx/>
              <a:buNone/>
              <a:defRPr sz="1600"/>
            </a:lvl3pPr>
            <a:lvl4pPr marL="228600" indent="1371600">
              <a:buClrTx/>
              <a:buSzTx/>
              <a:buFontTx/>
              <a:buNone/>
              <a:defRPr sz="1600"/>
            </a:lvl4pPr>
            <a:lvl5pPr marL="228600" indent="1828800">
              <a:buClrTx/>
              <a:buSzTx/>
              <a:buFontTx/>
              <a:buNone/>
              <a:defRPr sz="16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8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Заголовок и вертикальный текст">
    <p:spTree>
      <p:nvGrpSpPr>
        <p:cNvPr id="1" name=""/>
        <p:cNvGrpSpPr/>
        <p:nvPr/>
      </p:nvGrpSpPr>
      <p:grpSpPr>
        <a:xfrm>
          <a:off x="0" y="0"/>
          <a:ext cx="0" cy="0"/>
          <a:chOff x="0" y="0"/>
          <a:chExt cx="0" cy="0"/>
        </a:xfrm>
      </p:grpSpPr>
      <p:sp>
        <p:nvSpPr>
          <p:cNvPr id="188" name="Текст заголовка"/>
          <p:cNvSpPr txBox="1">
            <a:spLocks noGrp="1"/>
          </p:cNvSpPr>
          <p:nvPr>
            <p:ph type="title"/>
          </p:nvPr>
        </p:nvSpPr>
        <p:spPr>
          <a:prstGeom prst="rect">
            <a:avLst/>
          </a:prstGeom>
        </p:spPr>
        <p:txBody>
          <a:bodyPr/>
          <a:lstStyle/>
          <a:p>
            <a:r>
              <a:t>Текст заголовка</a:t>
            </a:r>
          </a:p>
        </p:txBody>
      </p:sp>
      <p:sp>
        <p:nvSpPr>
          <p:cNvPr id="189" name="Уровень текста 1…"/>
          <p:cNvSpPr txBox="1">
            <a:spLocks noGrp="1"/>
          </p:cNvSpPr>
          <p:nvPr>
            <p:ph type="body" idx="1"/>
          </p:nvPr>
        </p:nvSpPr>
        <p:spPr>
          <a:xfrm rot="5400000">
            <a:off x="3920330" y="-1256506"/>
            <a:ext cx="4351339" cy="10515601"/>
          </a:xfrm>
          <a:prstGeom prst="rect">
            <a:avLst/>
          </a:prstGeom>
        </p:spPr>
        <p:txBody>
          <a:bodyPr/>
          <a:lstStyle>
            <a:lvl1pPr indent="-342900"/>
            <a:lvl2pPr marL="971550" indent="-400050"/>
            <a:lvl3pPr marL="1508760" indent="-480060"/>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9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WO_OBJECTS">
    <p:spTree>
      <p:nvGrpSpPr>
        <p:cNvPr id="1" name=""/>
        <p:cNvGrpSpPr/>
        <p:nvPr/>
      </p:nvGrpSpPr>
      <p:grpSpPr>
        <a:xfrm>
          <a:off x="0" y="0"/>
          <a:ext cx="0" cy="0"/>
          <a:chOff x="0" y="0"/>
          <a:chExt cx="0" cy="0"/>
        </a:xfrm>
      </p:grpSpPr>
      <p:sp>
        <p:nvSpPr>
          <p:cNvPr id="29" name="Текст заголовка"/>
          <p:cNvSpPr txBox="1">
            <a:spLocks noGrp="1"/>
          </p:cNvSpPr>
          <p:nvPr>
            <p:ph type="title"/>
          </p:nvPr>
        </p:nvSpPr>
        <p:spPr>
          <a:prstGeom prst="rect">
            <a:avLst/>
          </a:prstGeom>
        </p:spPr>
        <p:txBody>
          <a:bodyPr/>
          <a:lstStyle/>
          <a:p>
            <a:r>
              <a:t>Текст заголовка</a:t>
            </a:r>
          </a:p>
        </p:txBody>
      </p:sp>
      <p:sp>
        <p:nvSpPr>
          <p:cNvPr id="30" name="Уровень текста 1…"/>
          <p:cNvSpPr txBox="1">
            <a:spLocks noGrp="1"/>
          </p:cNvSpPr>
          <p:nvPr>
            <p:ph type="body" sz="half" idx="1"/>
          </p:nvPr>
        </p:nvSpPr>
        <p:spPr>
          <a:xfrm>
            <a:off x="838200" y="1825625"/>
            <a:ext cx="5181600" cy="4351338"/>
          </a:xfrm>
          <a:prstGeom prst="rect">
            <a:avLst/>
          </a:prstGeom>
        </p:spPr>
        <p:txBody>
          <a:bodyPr/>
          <a:lstStyle>
            <a:lvl1pPr indent="-342900"/>
            <a:lvl2pPr marL="971550" indent="-400050"/>
            <a:lvl3pPr marL="1508760" indent="-480060"/>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1" name="Google Shape;32;p16"/>
          <p:cNvSpPr txBox="1">
            <a:spLocks noGrp="1"/>
          </p:cNvSpPr>
          <p:nvPr>
            <p:ph type="body" sz="half" idx="21"/>
          </p:nvPr>
        </p:nvSpPr>
        <p:spPr>
          <a:xfrm>
            <a:off x="6172200" y="1825625"/>
            <a:ext cx="5181600" cy="4351338"/>
          </a:xfrm>
          <a:prstGeom prst="rect">
            <a:avLst/>
          </a:prstGeom>
        </p:spPr>
        <p:txBody>
          <a:bodyPr/>
          <a:lstStyle/>
          <a:p>
            <a:pPr indent="-342900"/>
            <a:endParaRPr/>
          </a:p>
        </p:txBody>
      </p:sp>
      <p:sp>
        <p:nvSpPr>
          <p:cNvPr id="3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Вертикальный заголовок и текст">
    <p:spTree>
      <p:nvGrpSpPr>
        <p:cNvPr id="1" name=""/>
        <p:cNvGrpSpPr/>
        <p:nvPr/>
      </p:nvGrpSpPr>
      <p:grpSpPr>
        <a:xfrm>
          <a:off x="0" y="0"/>
          <a:ext cx="0" cy="0"/>
          <a:chOff x="0" y="0"/>
          <a:chExt cx="0" cy="0"/>
        </a:xfrm>
      </p:grpSpPr>
      <p:sp>
        <p:nvSpPr>
          <p:cNvPr id="197" name="Текст заголовка"/>
          <p:cNvSpPr txBox="1">
            <a:spLocks noGrp="1"/>
          </p:cNvSpPr>
          <p:nvPr>
            <p:ph type="title"/>
          </p:nvPr>
        </p:nvSpPr>
        <p:spPr>
          <a:xfrm rot="5400000">
            <a:off x="7133431" y="1956593"/>
            <a:ext cx="5811839" cy="2628901"/>
          </a:xfrm>
          <a:prstGeom prst="rect">
            <a:avLst/>
          </a:prstGeom>
        </p:spPr>
        <p:txBody>
          <a:bodyPr/>
          <a:lstStyle/>
          <a:p>
            <a:r>
              <a:t>Текст заголовка</a:t>
            </a:r>
          </a:p>
        </p:txBody>
      </p:sp>
      <p:sp>
        <p:nvSpPr>
          <p:cNvPr id="198" name="Уровень текста 1…"/>
          <p:cNvSpPr txBox="1">
            <a:spLocks noGrp="1"/>
          </p:cNvSpPr>
          <p:nvPr>
            <p:ph type="body" idx="1"/>
          </p:nvPr>
        </p:nvSpPr>
        <p:spPr>
          <a:xfrm rot="5400000">
            <a:off x="1799431" y="-596107"/>
            <a:ext cx="5811838" cy="7734301"/>
          </a:xfrm>
          <a:prstGeom prst="rect">
            <a:avLst/>
          </a:prstGeom>
        </p:spPr>
        <p:txBody>
          <a:bodyPr/>
          <a:lstStyle>
            <a:lvl1pPr indent="-342900"/>
            <a:lvl2pPr marL="971550" indent="-400050"/>
            <a:lvl3pPr marL="1508760" indent="-480060"/>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9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smtClean="0"/>
              <a:pPr/>
              <a:t>‹#›</a:t>
            </a:fld>
            <a:endParaRPr lang="ru"/>
          </a:p>
        </p:txBody>
      </p:sp>
    </p:spTree>
    <p:extLst>
      <p:ext uri="{BB962C8B-B14F-4D97-AF65-F5344CB8AC3E}">
        <p14:creationId xmlns:p14="http://schemas.microsoft.com/office/powerpoint/2010/main" val="1426577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_OBJECTS_WITH_TEXT">
    <p:spTree>
      <p:nvGrpSpPr>
        <p:cNvPr id="1" name=""/>
        <p:cNvGrpSpPr/>
        <p:nvPr/>
      </p:nvGrpSpPr>
      <p:grpSpPr>
        <a:xfrm>
          <a:off x="0" y="0"/>
          <a:ext cx="0" cy="0"/>
          <a:chOff x="0" y="0"/>
          <a:chExt cx="0" cy="0"/>
        </a:xfrm>
      </p:grpSpPr>
      <p:sp>
        <p:nvSpPr>
          <p:cNvPr id="39" name="Текст заголовка"/>
          <p:cNvSpPr txBox="1">
            <a:spLocks noGrp="1"/>
          </p:cNvSpPr>
          <p:nvPr>
            <p:ph type="title"/>
          </p:nvPr>
        </p:nvSpPr>
        <p:spPr>
          <a:xfrm>
            <a:off x="839787" y="365125"/>
            <a:ext cx="10515601" cy="1325563"/>
          </a:xfrm>
          <a:prstGeom prst="rect">
            <a:avLst/>
          </a:prstGeom>
        </p:spPr>
        <p:txBody>
          <a:bodyPr/>
          <a:lstStyle/>
          <a:p>
            <a:r>
              <a:t>Текст заголовка</a:t>
            </a:r>
          </a:p>
        </p:txBody>
      </p:sp>
      <p:sp>
        <p:nvSpPr>
          <p:cNvPr id="40" name="Уровень текста 1…"/>
          <p:cNvSpPr txBox="1">
            <a:spLocks noGrp="1"/>
          </p:cNvSpPr>
          <p:nvPr>
            <p:ph type="body" sz="quarter" idx="1"/>
          </p:nvPr>
        </p:nvSpPr>
        <p:spPr>
          <a:xfrm>
            <a:off x="839787" y="1681163"/>
            <a:ext cx="5157789" cy="823913"/>
          </a:xfrm>
          <a:prstGeom prst="rect">
            <a:avLst/>
          </a:prstGeom>
        </p:spPr>
        <p:txBody>
          <a:bodyPr anchor="b"/>
          <a:lstStyle>
            <a:lvl1pPr marL="228600" indent="0">
              <a:buClrTx/>
              <a:buSzTx/>
              <a:buFontTx/>
              <a:buNone/>
              <a:defRPr sz="2400" b="1"/>
            </a:lvl1pPr>
            <a:lvl2pPr marL="228600" indent="457200">
              <a:buClrTx/>
              <a:buSzTx/>
              <a:buFontTx/>
              <a:buNone/>
              <a:defRPr sz="2400" b="1"/>
            </a:lvl2pPr>
            <a:lvl3pPr marL="228600" indent="914400">
              <a:buClrTx/>
              <a:buSzTx/>
              <a:buFontTx/>
              <a:buNone/>
              <a:defRPr sz="2400" b="1"/>
            </a:lvl3pPr>
            <a:lvl4pPr marL="228600" indent="1371600">
              <a:buClrTx/>
              <a:buSzTx/>
              <a:buFontTx/>
              <a:buNone/>
              <a:defRPr sz="2400" b="1"/>
            </a:lvl4pPr>
            <a:lvl5pPr marL="228600" indent="1828800">
              <a:buClrTx/>
              <a:buSzTx/>
              <a:buFontTx/>
              <a:buNone/>
              <a:defRPr sz="2400" b="1"/>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1" name="Google Shape;39;p17"/>
          <p:cNvSpPr txBox="1">
            <a:spLocks noGrp="1"/>
          </p:cNvSpPr>
          <p:nvPr>
            <p:ph type="body" sz="half" idx="21"/>
          </p:nvPr>
        </p:nvSpPr>
        <p:spPr>
          <a:xfrm>
            <a:off x="839787" y="2505075"/>
            <a:ext cx="5157789" cy="3684588"/>
          </a:xfrm>
          <a:prstGeom prst="rect">
            <a:avLst/>
          </a:prstGeom>
        </p:spPr>
        <p:txBody>
          <a:bodyPr/>
          <a:lstStyle/>
          <a:p>
            <a:pPr indent="-342900"/>
            <a:endParaRPr/>
          </a:p>
        </p:txBody>
      </p:sp>
      <p:sp>
        <p:nvSpPr>
          <p:cNvPr id="42" name="Google Shape;40;p17"/>
          <p:cNvSpPr txBox="1">
            <a:spLocks noGrp="1"/>
          </p:cNvSpPr>
          <p:nvPr>
            <p:ph type="body" sz="quarter" idx="22"/>
          </p:nvPr>
        </p:nvSpPr>
        <p:spPr>
          <a:xfrm>
            <a:off x="6172200" y="1681163"/>
            <a:ext cx="5183188" cy="823913"/>
          </a:xfrm>
          <a:prstGeom prst="rect">
            <a:avLst/>
          </a:prstGeom>
        </p:spPr>
        <p:txBody>
          <a:bodyPr anchor="b"/>
          <a:lstStyle/>
          <a:p>
            <a:pPr marL="228600" indent="0">
              <a:buClrTx/>
              <a:buSzTx/>
              <a:buFontTx/>
              <a:buNone/>
              <a:defRPr sz="2400" b="1"/>
            </a:pPr>
            <a:endParaRPr/>
          </a:p>
        </p:txBody>
      </p:sp>
      <p:sp>
        <p:nvSpPr>
          <p:cNvPr id="43" name="Google Shape;41;p17"/>
          <p:cNvSpPr txBox="1">
            <a:spLocks noGrp="1"/>
          </p:cNvSpPr>
          <p:nvPr>
            <p:ph type="body" sz="half" idx="23"/>
          </p:nvPr>
        </p:nvSpPr>
        <p:spPr>
          <a:xfrm>
            <a:off x="6172200" y="2505075"/>
            <a:ext cx="5183188" cy="3684588"/>
          </a:xfrm>
          <a:prstGeom prst="rect">
            <a:avLst/>
          </a:prstGeom>
        </p:spPr>
        <p:txBody>
          <a:bodyPr/>
          <a:lstStyle/>
          <a:p>
            <a:pPr indent="-342900"/>
            <a:endParaRPr/>
          </a:p>
        </p:txBody>
      </p:sp>
      <p:sp>
        <p:nvSpPr>
          <p:cNvPr id="4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51" name="Текст заголовка"/>
          <p:cNvSpPr txBox="1">
            <a:spLocks noGrp="1"/>
          </p:cNvSpPr>
          <p:nvPr>
            <p:ph type="title"/>
          </p:nvPr>
        </p:nvSpPr>
        <p:spPr>
          <a:prstGeom prst="rect">
            <a:avLst/>
          </a:prstGeom>
        </p:spPr>
        <p:txBody>
          <a:bodyPr/>
          <a:lstStyle/>
          <a:p>
            <a:r>
              <a:t>Текст заголовка</a:t>
            </a:r>
          </a:p>
        </p:txBody>
      </p:sp>
      <p:sp>
        <p:nvSpPr>
          <p:cNvPr id="5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OBJECT_WITH_CAPTION_TEXT">
    <p:spTree>
      <p:nvGrpSpPr>
        <p:cNvPr id="1" name=""/>
        <p:cNvGrpSpPr/>
        <p:nvPr/>
      </p:nvGrpSpPr>
      <p:grpSpPr>
        <a:xfrm>
          <a:off x="0" y="0"/>
          <a:ext cx="0" cy="0"/>
          <a:chOff x="0" y="0"/>
          <a:chExt cx="0" cy="0"/>
        </a:xfrm>
      </p:grpSpPr>
      <p:sp>
        <p:nvSpPr>
          <p:cNvPr id="66" name="Текст заголовка"/>
          <p:cNvSpPr txBox="1">
            <a:spLocks noGrp="1"/>
          </p:cNvSpPr>
          <p:nvPr>
            <p:ph type="title"/>
          </p:nvPr>
        </p:nvSpPr>
        <p:spPr>
          <a:xfrm>
            <a:off x="839787" y="457200"/>
            <a:ext cx="3932239" cy="1600200"/>
          </a:xfrm>
          <a:prstGeom prst="rect">
            <a:avLst/>
          </a:prstGeom>
        </p:spPr>
        <p:txBody>
          <a:bodyPr anchor="b"/>
          <a:lstStyle>
            <a:lvl1pPr>
              <a:defRPr sz="3200"/>
            </a:lvl1pPr>
          </a:lstStyle>
          <a:p>
            <a:r>
              <a:t>Текст заголовка</a:t>
            </a:r>
          </a:p>
        </p:txBody>
      </p:sp>
      <p:sp>
        <p:nvSpPr>
          <p:cNvPr id="67" name="Уровень текста 1…"/>
          <p:cNvSpPr txBox="1">
            <a:spLocks noGrp="1"/>
          </p:cNvSpPr>
          <p:nvPr>
            <p:ph type="body" sz="half" idx="1"/>
          </p:nvPr>
        </p:nvSpPr>
        <p:spPr>
          <a:xfrm>
            <a:off x="5183187" y="987425"/>
            <a:ext cx="6172201" cy="4873625"/>
          </a:xfrm>
          <a:prstGeom prst="rect">
            <a:avLst/>
          </a:prstGeom>
        </p:spPr>
        <p:txBody>
          <a:bodyPr/>
          <a:lstStyle>
            <a:lvl1pPr indent="-431800">
              <a:buSzPts val="3200"/>
              <a:defRPr sz="3200"/>
            </a:lvl1pPr>
            <a:lvl2pPr marL="972457" indent="-464457">
              <a:buSzPts val="3200"/>
              <a:defRPr sz="3200"/>
            </a:lvl2pPr>
            <a:lvl3pPr marL="1498600" indent="-508000">
              <a:buSzPts val="3200"/>
              <a:defRPr sz="3200"/>
            </a:lvl3pPr>
            <a:lvl4pPr marL="2042160" indent="-568960">
              <a:buSzPts val="3200"/>
              <a:defRPr sz="3200"/>
            </a:lvl4pPr>
            <a:lvl5pPr marL="2499360" indent="-568960">
              <a:buSzPts val="3200"/>
              <a:defRPr sz="32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68" name="Google Shape;57;p20"/>
          <p:cNvSpPr txBox="1">
            <a:spLocks noGrp="1"/>
          </p:cNvSpPr>
          <p:nvPr>
            <p:ph type="body" sz="quarter" idx="21"/>
          </p:nvPr>
        </p:nvSpPr>
        <p:spPr>
          <a:xfrm>
            <a:off x="839787" y="2057400"/>
            <a:ext cx="3932239" cy="3811588"/>
          </a:xfrm>
          <a:prstGeom prst="rect">
            <a:avLst/>
          </a:prstGeom>
        </p:spPr>
        <p:txBody>
          <a:bodyPr/>
          <a:lstStyle/>
          <a:p>
            <a:pPr marL="228600" indent="0">
              <a:buClrTx/>
              <a:buSzTx/>
              <a:buFontTx/>
              <a:buNone/>
              <a:defRPr sz="1600"/>
            </a:pPr>
            <a:endParaRPr/>
          </a:p>
        </p:txBody>
      </p:sp>
      <p:sp>
        <p:nvSpPr>
          <p:cNvPr id="6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ICTURE_WITH_CAPTION_TEXT">
    <p:spTree>
      <p:nvGrpSpPr>
        <p:cNvPr id="1" name=""/>
        <p:cNvGrpSpPr/>
        <p:nvPr/>
      </p:nvGrpSpPr>
      <p:grpSpPr>
        <a:xfrm>
          <a:off x="0" y="0"/>
          <a:ext cx="0" cy="0"/>
          <a:chOff x="0" y="0"/>
          <a:chExt cx="0" cy="0"/>
        </a:xfrm>
      </p:grpSpPr>
      <p:sp>
        <p:nvSpPr>
          <p:cNvPr id="76" name="Текст заголовка"/>
          <p:cNvSpPr txBox="1">
            <a:spLocks noGrp="1"/>
          </p:cNvSpPr>
          <p:nvPr>
            <p:ph type="title"/>
          </p:nvPr>
        </p:nvSpPr>
        <p:spPr>
          <a:xfrm>
            <a:off x="839787" y="457200"/>
            <a:ext cx="3932239" cy="1600200"/>
          </a:xfrm>
          <a:prstGeom prst="rect">
            <a:avLst/>
          </a:prstGeom>
        </p:spPr>
        <p:txBody>
          <a:bodyPr anchor="b"/>
          <a:lstStyle>
            <a:lvl1pPr>
              <a:defRPr sz="3200"/>
            </a:lvl1pPr>
          </a:lstStyle>
          <a:p>
            <a:r>
              <a:t>Текст заголовка</a:t>
            </a:r>
          </a:p>
        </p:txBody>
      </p:sp>
      <p:sp>
        <p:nvSpPr>
          <p:cNvPr id="77" name="Google Shape;63;p21"/>
          <p:cNvSpPr>
            <a:spLocks noGrp="1"/>
          </p:cNvSpPr>
          <p:nvPr>
            <p:ph type="pic" sz="half" idx="21"/>
          </p:nvPr>
        </p:nvSpPr>
        <p:spPr>
          <a:xfrm>
            <a:off x="5183187" y="987425"/>
            <a:ext cx="6172201" cy="4873625"/>
          </a:xfrm>
          <a:prstGeom prst="rect">
            <a:avLst/>
          </a:prstGeom>
        </p:spPr>
        <p:txBody>
          <a:bodyPr lIns="91439" tIns="45719" rIns="91439" bIns="45719">
            <a:noAutofit/>
          </a:bodyPr>
          <a:lstStyle/>
          <a:p>
            <a:endParaRPr/>
          </a:p>
        </p:txBody>
      </p:sp>
      <p:sp>
        <p:nvSpPr>
          <p:cNvPr id="78" name="Уровень текста 1…"/>
          <p:cNvSpPr txBox="1">
            <a:spLocks noGrp="1"/>
          </p:cNvSpPr>
          <p:nvPr>
            <p:ph type="body" sz="quarter" idx="1"/>
          </p:nvPr>
        </p:nvSpPr>
        <p:spPr>
          <a:xfrm>
            <a:off x="839787" y="2057400"/>
            <a:ext cx="3932239" cy="3811588"/>
          </a:xfrm>
          <a:prstGeom prst="rect">
            <a:avLst/>
          </a:prstGeom>
        </p:spPr>
        <p:txBody>
          <a:bodyPr/>
          <a:lstStyle>
            <a:lvl1pPr marL="228600" indent="0">
              <a:buClrTx/>
              <a:buSzTx/>
              <a:buFontTx/>
              <a:buNone/>
              <a:defRPr sz="1600"/>
            </a:lvl1pPr>
            <a:lvl2pPr marL="228600" indent="457200">
              <a:buClrTx/>
              <a:buSzTx/>
              <a:buFontTx/>
              <a:buNone/>
              <a:defRPr sz="1600"/>
            </a:lvl2pPr>
            <a:lvl3pPr marL="228600" indent="914400">
              <a:buClrTx/>
              <a:buSzTx/>
              <a:buFontTx/>
              <a:buNone/>
              <a:defRPr sz="1600"/>
            </a:lvl3pPr>
            <a:lvl4pPr marL="228600" indent="1371600">
              <a:buClrTx/>
              <a:buSzTx/>
              <a:buFontTx/>
              <a:buNone/>
              <a:defRPr sz="1600"/>
            </a:lvl4pPr>
            <a:lvl5pPr marL="228600" indent="1828800">
              <a:buClrTx/>
              <a:buSzTx/>
              <a:buFontTx/>
              <a:buNone/>
              <a:defRPr sz="16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7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ERTICAL_TEXT">
    <p:spTree>
      <p:nvGrpSpPr>
        <p:cNvPr id="1" name=""/>
        <p:cNvGrpSpPr/>
        <p:nvPr/>
      </p:nvGrpSpPr>
      <p:grpSpPr>
        <a:xfrm>
          <a:off x="0" y="0"/>
          <a:ext cx="0" cy="0"/>
          <a:chOff x="0" y="0"/>
          <a:chExt cx="0" cy="0"/>
        </a:xfrm>
      </p:grpSpPr>
      <p:sp>
        <p:nvSpPr>
          <p:cNvPr id="86" name="Текст заголовка"/>
          <p:cNvSpPr txBox="1">
            <a:spLocks noGrp="1"/>
          </p:cNvSpPr>
          <p:nvPr>
            <p:ph type="title"/>
          </p:nvPr>
        </p:nvSpPr>
        <p:spPr>
          <a:prstGeom prst="rect">
            <a:avLst/>
          </a:prstGeom>
        </p:spPr>
        <p:txBody>
          <a:bodyPr/>
          <a:lstStyle/>
          <a:p>
            <a:r>
              <a:t>Текст заголовка</a:t>
            </a:r>
          </a:p>
        </p:txBody>
      </p:sp>
      <p:sp>
        <p:nvSpPr>
          <p:cNvPr id="87" name="Уровень текста 1…"/>
          <p:cNvSpPr txBox="1">
            <a:spLocks noGrp="1"/>
          </p:cNvSpPr>
          <p:nvPr>
            <p:ph type="body" idx="1"/>
          </p:nvPr>
        </p:nvSpPr>
        <p:spPr>
          <a:xfrm rot="5400000">
            <a:off x="3920330" y="-1256506"/>
            <a:ext cx="4351339" cy="10515601"/>
          </a:xfrm>
          <a:prstGeom prst="rect">
            <a:avLst/>
          </a:prstGeom>
        </p:spPr>
        <p:txBody>
          <a:bodyPr/>
          <a:lstStyle>
            <a:lvl1pPr indent="-342900"/>
            <a:lvl2pPr marL="971550" indent="-400050"/>
            <a:lvl3pPr marL="1508760" indent="-480060"/>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8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VERTICAL_TITLE_AND_VERTICAL_TEXT">
    <p:spTree>
      <p:nvGrpSpPr>
        <p:cNvPr id="1" name=""/>
        <p:cNvGrpSpPr/>
        <p:nvPr/>
      </p:nvGrpSpPr>
      <p:grpSpPr>
        <a:xfrm>
          <a:off x="0" y="0"/>
          <a:ext cx="0" cy="0"/>
          <a:chOff x="0" y="0"/>
          <a:chExt cx="0" cy="0"/>
        </a:xfrm>
      </p:grpSpPr>
      <p:sp>
        <p:nvSpPr>
          <p:cNvPr id="95" name="Текст заголовка"/>
          <p:cNvSpPr txBox="1">
            <a:spLocks noGrp="1"/>
          </p:cNvSpPr>
          <p:nvPr>
            <p:ph type="title"/>
          </p:nvPr>
        </p:nvSpPr>
        <p:spPr>
          <a:xfrm rot="5400000">
            <a:off x="7133431" y="1956593"/>
            <a:ext cx="5811839" cy="2628901"/>
          </a:xfrm>
          <a:prstGeom prst="rect">
            <a:avLst/>
          </a:prstGeom>
        </p:spPr>
        <p:txBody>
          <a:bodyPr/>
          <a:lstStyle/>
          <a:p>
            <a:r>
              <a:t>Текст заголовка</a:t>
            </a:r>
          </a:p>
        </p:txBody>
      </p:sp>
      <p:sp>
        <p:nvSpPr>
          <p:cNvPr id="96" name="Уровень текста 1…"/>
          <p:cNvSpPr txBox="1">
            <a:spLocks noGrp="1"/>
          </p:cNvSpPr>
          <p:nvPr>
            <p:ph type="body" idx="1"/>
          </p:nvPr>
        </p:nvSpPr>
        <p:spPr>
          <a:xfrm rot="5400000">
            <a:off x="1799431" y="-596107"/>
            <a:ext cx="5811838" cy="7734301"/>
          </a:xfrm>
          <a:prstGeom prst="rect">
            <a:avLst/>
          </a:prstGeom>
        </p:spPr>
        <p:txBody>
          <a:bodyPr/>
          <a:lstStyle>
            <a:lvl1pPr indent="-342900"/>
            <a:lvl2pPr marL="971550" indent="-400050"/>
            <a:lvl3pPr marL="1508760" indent="-480060"/>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9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chor="ctr">
            <a:normAutofit/>
          </a:bodyPr>
          <a:lstStyle/>
          <a:p>
            <a:r>
              <a:t>Текст заголовка</a:t>
            </a:r>
          </a:p>
        </p:txBody>
      </p:sp>
      <p:sp>
        <p:nvSpPr>
          <p:cNvPr id="3" name="Уровень текста 1…"/>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1080184" y="6406805"/>
            <a:ext cx="273616" cy="264215"/>
          </a:xfrm>
          <a:prstGeom prst="rect">
            <a:avLst/>
          </a:prstGeom>
          <a:ln w="12700">
            <a:miter lim="400000"/>
          </a:ln>
        </p:spPr>
        <p:txBody>
          <a:bodyPr wrap="none" lIns="45699" tIns="45699" rIns="45699" bIns="4569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82" r:id="rId2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9pPr>
    </p:titleStyle>
    <p:bodyStyle>
      <a:lvl1pPr marL="457200" marR="0" indent="-406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mj-lt"/>
          <a:ea typeface="+mj-ea"/>
          <a:cs typeface="+mj-cs"/>
          <a:sym typeface="Arial"/>
        </a:defRPr>
      </a:lvl1pPr>
      <a:lvl2pPr marL="977900" marR="0" indent="-4445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mj-lt"/>
          <a:ea typeface="+mj-ea"/>
          <a:cs typeface="+mj-cs"/>
          <a:sym typeface="Arial"/>
        </a:defRPr>
      </a:lvl2pPr>
      <a:lvl3pPr marL="1513839" marR="0" indent="-497839"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mj-lt"/>
          <a:ea typeface="+mj-ea"/>
          <a:cs typeface="+mj-cs"/>
          <a:sym typeface="Arial"/>
        </a:defRPr>
      </a:lvl3pPr>
      <a:lvl4pPr marL="20193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mj-lt"/>
          <a:ea typeface="+mj-ea"/>
          <a:cs typeface="+mj-cs"/>
          <a:sym typeface="Arial"/>
        </a:defRPr>
      </a:lvl4pPr>
      <a:lvl5pPr marL="24765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mj-lt"/>
          <a:ea typeface="+mj-ea"/>
          <a:cs typeface="+mj-cs"/>
          <a:sym typeface="Arial"/>
        </a:defRPr>
      </a:lvl5pPr>
      <a:lvl6pPr marL="29337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mj-lt"/>
          <a:ea typeface="+mj-ea"/>
          <a:cs typeface="+mj-cs"/>
          <a:sym typeface="Arial"/>
        </a:defRPr>
      </a:lvl6pPr>
      <a:lvl7pPr marL="33909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mj-lt"/>
          <a:ea typeface="+mj-ea"/>
          <a:cs typeface="+mj-cs"/>
          <a:sym typeface="Arial"/>
        </a:defRPr>
      </a:lvl7pPr>
      <a:lvl8pPr marL="38481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mj-lt"/>
          <a:ea typeface="+mj-ea"/>
          <a:cs typeface="+mj-cs"/>
          <a:sym typeface="Arial"/>
        </a:defRPr>
      </a:lvl8pPr>
      <a:lvl9pPr marL="43053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1.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hyperlink" Target="https://vk.com/pravilnyyvibor" TargetMode="External"/><Relationship Id="rId2" Type="http://schemas.openxmlformats.org/officeDocument/2006/relationships/hyperlink" Target="mailto:anticrizi@yandex.ru" TargetMode="External"/><Relationship Id="rId1" Type="http://schemas.openxmlformats.org/officeDocument/2006/relationships/slideLayout" Target="../slideLayouts/slideLayout11.xml"/><Relationship Id="rId5" Type="http://schemas.openxmlformats.org/officeDocument/2006/relationships/hyperlink" Target="https://t.me/pravilnyy_vybor" TargetMode="External"/><Relationship Id="rId4" Type="http://schemas.openxmlformats.org/officeDocument/2006/relationships/hyperlink" Target="https://ok.ru/pravilnyyvibo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Изображение" descr="Изображение"/>
          <p:cNvPicPr>
            <a:picLocks noChangeAspect="1"/>
          </p:cNvPicPr>
          <p:nvPr/>
        </p:nvPicPr>
        <p:blipFill>
          <a:blip r:embed="rId2">
            <a:extLst/>
          </a:blip>
          <a:stretch>
            <a:fillRect/>
          </a:stretch>
        </p:blipFill>
        <p:spPr>
          <a:xfrm>
            <a:off x="20105022" y="889970"/>
            <a:ext cx="3717609" cy="1417574"/>
          </a:xfrm>
          <a:prstGeom prst="rect">
            <a:avLst/>
          </a:prstGeom>
          <a:ln w="12700">
            <a:miter lim="400000"/>
          </a:ln>
        </p:spPr>
      </p:pic>
      <p:sp>
        <p:nvSpPr>
          <p:cNvPr id="210" name="Google Shape;300;p21"/>
          <p:cNvSpPr txBox="1"/>
          <p:nvPr/>
        </p:nvSpPr>
        <p:spPr>
          <a:xfrm>
            <a:off x="0" y="6146799"/>
            <a:ext cx="4365129" cy="7386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sz="1600">
                <a:solidFill>
                  <a:srgbClr val="FF2600"/>
                </a:solidFill>
                <a:latin typeface="Times New Roman"/>
                <a:ea typeface="Times New Roman"/>
                <a:cs typeface="Times New Roman"/>
                <a:sym typeface="Times New Roman"/>
              </a:defRPr>
            </a:pPr>
            <a:r>
              <a:rPr dirty="0"/>
              <a:t>КС НСБ </a:t>
            </a:r>
            <a:r>
              <a:rPr dirty="0" err="1"/>
              <a:t>России</a:t>
            </a:r>
            <a:r>
              <a:rPr dirty="0"/>
              <a:t> </a:t>
            </a:r>
          </a:p>
          <a:p>
            <a:pPr>
              <a:defRPr sz="1600">
                <a:solidFill>
                  <a:schemeClr val="accent1"/>
                </a:solidFill>
                <a:latin typeface="Gilroy Light"/>
                <a:ea typeface="Gilroy Light"/>
                <a:cs typeface="Gilroy Light"/>
                <a:sym typeface="Gilroy Light"/>
              </a:defRPr>
            </a:pPr>
            <a:r>
              <a:rPr lang="ru-RU" dirty="0" smtClean="0"/>
              <a:t>П</a:t>
            </a:r>
            <a:r>
              <a:rPr dirty="0" err="1" smtClean="0"/>
              <a:t>роект</a:t>
            </a:r>
            <a:r>
              <a:rPr lang="ru-RU" dirty="0" smtClean="0"/>
              <a:t> поддерживается</a:t>
            </a:r>
            <a:r>
              <a:rPr dirty="0" smtClean="0"/>
              <a:t> </a:t>
            </a:r>
            <a:r>
              <a:rPr dirty="0" err="1" smtClean="0"/>
              <a:t>Совет</a:t>
            </a:r>
            <a:r>
              <a:rPr lang="ru-RU" dirty="0" smtClean="0"/>
              <a:t>ом</a:t>
            </a:r>
            <a:r>
              <a:rPr dirty="0" smtClean="0"/>
              <a:t> </a:t>
            </a:r>
            <a:r>
              <a:rPr dirty="0" err="1"/>
              <a:t>по</a:t>
            </a:r>
            <a:r>
              <a:rPr dirty="0"/>
              <a:t> </a:t>
            </a:r>
            <a:r>
              <a:rPr dirty="0" err="1"/>
              <a:t>развитию</a:t>
            </a:r>
            <a:r>
              <a:rPr dirty="0"/>
              <a:t> </a:t>
            </a:r>
            <a:r>
              <a:rPr dirty="0" err="1"/>
              <a:t>системы</a:t>
            </a:r>
            <a:r>
              <a:rPr dirty="0"/>
              <a:t> </a:t>
            </a:r>
            <a:r>
              <a:rPr dirty="0" err="1"/>
              <a:t>здравоохранения</a:t>
            </a:r>
            <a:r>
              <a:rPr dirty="0"/>
              <a:t> РФ</a:t>
            </a: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93598" cy="6146799"/>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48000" y="-14200"/>
            <a:ext cx="12240000" cy="6886400"/>
          </a:xfrm>
          <a:prstGeom prst="rect">
            <a:avLst/>
          </a:prstGeom>
          <a:solidFill>
            <a:srgbClr val="D6FFBC"/>
          </a:solidFill>
          <a:ln>
            <a:noFill/>
          </a:ln>
        </p:spPr>
        <p:txBody>
          <a:bodyPr spcFirstLastPara="1" wrap="square" lIns="121900" tIns="121900" rIns="121900" bIns="121900" anchor="ctr" anchorCtr="0">
            <a:noAutofit/>
          </a:bodyPr>
          <a:lstStyle/>
          <a:p>
            <a:endParaRPr sz="1867" dirty="0"/>
          </a:p>
        </p:txBody>
      </p:sp>
      <p:graphicFrame>
        <p:nvGraphicFramePr>
          <p:cNvPr id="2" name="Схема 1"/>
          <p:cNvGraphicFramePr/>
          <p:nvPr>
            <p:extLst/>
          </p:nvPr>
        </p:nvGraphicFramePr>
        <p:xfrm>
          <a:off x="150126" y="0"/>
          <a:ext cx="12041874"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oogle Shape;67;p14"/>
          <p:cNvPicPr preferRelativeResize="0"/>
          <p:nvPr/>
        </p:nvPicPr>
        <p:blipFill>
          <a:blip r:embed="rId8">
            <a:alphaModFix/>
          </a:blip>
          <a:stretch>
            <a:fillRect/>
          </a:stretch>
        </p:blipFill>
        <p:spPr>
          <a:xfrm>
            <a:off x="150126" y="154500"/>
            <a:ext cx="515099" cy="508000"/>
          </a:xfrm>
          <a:prstGeom prst="rect">
            <a:avLst/>
          </a:prstGeom>
          <a:noFill/>
          <a:ln>
            <a:noFill/>
          </a:ln>
        </p:spPr>
      </p:pic>
    </p:spTree>
    <p:extLst>
      <p:ext uri="{BB962C8B-B14F-4D97-AF65-F5344CB8AC3E}">
        <p14:creationId xmlns:p14="http://schemas.microsoft.com/office/powerpoint/2010/main" val="1564480329"/>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116239" y="0"/>
            <a:ext cx="12240000" cy="6886400"/>
          </a:xfrm>
          <a:prstGeom prst="rect">
            <a:avLst/>
          </a:prstGeom>
          <a:solidFill>
            <a:srgbClr val="D6FFBC"/>
          </a:solidFill>
          <a:ln>
            <a:noFill/>
          </a:ln>
        </p:spPr>
        <p:txBody>
          <a:bodyPr spcFirstLastPara="1" wrap="square" lIns="121900" tIns="121900" rIns="121900" bIns="121900" anchor="ctr" anchorCtr="0">
            <a:noAutofit/>
          </a:bodyPr>
          <a:lstStyle/>
          <a:p>
            <a:endParaRPr sz="1867" dirty="0"/>
          </a:p>
        </p:txBody>
      </p:sp>
      <p:graphicFrame>
        <p:nvGraphicFramePr>
          <p:cNvPr id="2" name="Схема 1"/>
          <p:cNvGraphicFramePr/>
          <p:nvPr>
            <p:extLst>
              <p:ext uri="{D42A27DB-BD31-4B8C-83A1-F6EECF244321}">
                <p14:modId xmlns:p14="http://schemas.microsoft.com/office/powerpoint/2010/main" val="3883765977"/>
              </p:ext>
            </p:extLst>
          </p:nvPr>
        </p:nvGraphicFramePr>
        <p:xfrm>
          <a:off x="150125" y="0"/>
          <a:ext cx="12255689"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oogle Shape;67;p14"/>
          <p:cNvPicPr preferRelativeResize="0"/>
          <p:nvPr/>
        </p:nvPicPr>
        <p:blipFill>
          <a:blip r:embed="rId8">
            <a:alphaModFix/>
          </a:blip>
          <a:stretch>
            <a:fillRect/>
          </a:stretch>
        </p:blipFill>
        <p:spPr>
          <a:xfrm>
            <a:off x="150126" y="154500"/>
            <a:ext cx="515099" cy="508000"/>
          </a:xfrm>
          <a:prstGeom prst="rect">
            <a:avLst/>
          </a:prstGeom>
          <a:noFill/>
          <a:ln>
            <a:noFill/>
          </a:ln>
        </p:spPr>
      </p:pic>
    </p:spTree>
    <p:extLst>
      <p:ext uri="{BB962C8B-B14F-4D97-AF65-F5344CB8AC3E}">
        <p14:creationId xmlns:p14="http://schemas.microsoft.com/office/powerpoint/2010/main" val="100109033"/>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48000" y="-14200"/>
            <a:ext cx="12240000" cy="6886400"/>
          </a:xfrm>
          <a:prstGeom prst="rect">
            <a:avLst/>
          </a:prstGeom>
          <a:solidFill>
            <a:srgbClr val="D6FFBC"/>
          </a:solidFill>
          <a:ln>
            <a:noFill/>
          </a:ln>
        </p:spPr>
        <p:txBody>
          <a:bodyPr spcFirstLastPara="1" wrap="square" lIns="121900" tIns="121900" rIns="121900" bIns="121900" anchor="ctr" anchorCtr="0">
            <a:noAutofit/>
          </a:bodyPr>
          <a:lstStyle/>
          <a:p>
            <a:pPr algn="ctr"/>
            <a:r>
              <a:rPr lang="ru-RU" sz="3200" dirty="0" smtClean="0">
                <a:solidFill>
                  <a:srgbClr val="FF0000"/>
                </a:solidFill>
              </a:rPr>
              <a:t>ЧТО ДАСТ ПРОЕКТ БЛАГОПОЛУЧАТЕЛЯМ</a:t>
            </a:r>
          </a:p>
          <a:p>
            <a:endParaRPr lang="ru-RU" sz="1867" dirty="0"/>
          </a:p>
          <a:p>
            <a:r>
              <a:rPr lang="ru-RU" sz="1867" dirty="0"/>
              <a:t>Сформируется установки у участниц проекта на выздоровление; их направленность на усиление </a:t>
            </a:r>
            <a:r>
              <a:rPr lang="ru-RU" sz="1867" dirty="0" err="1"/>
              <a:t>протективных</a:t>
            </a:r>
            <a:r>
              <a:rPr lang="ru-RU" sz="1867" dirty="0"/>
              <a:t> и адаптационных факторов и уменьшение факторов риска; развитие ресурсов личности. И, как следствие - увеличение длительности ремиссии и\или снижение вовлеченности в употребление.</a:t>
            </a:r>
          </a:p>
          <a:p>
            <a:endParaRPr lang="ru-RU" sz="1867" dirty="0"/>
          </a:p>
          <a:p>
            <a:r>
              <a:rPr lang="ru-RU" sz="1867" dirty="0"/>
              <a:t>Повысится уровень информированности по проблемам зависимостей, о начале заболевания, усилится мотивации к отказу от употребления.</a:t>
            </a:r>
          </a:p>
          <a:p>
            <a:r>
              <a:rPr lang="ru-RU" sz="1867" dirty="0"/>
              <a:t>Привлеченные специалисты ощутят эффект, объединённой в одном месте, общей, комплексной, системной работы. Поймут внутренние процессы болезней-зависимостей и увидят новые подходы и процессы для эффективности профилактики и какие результаты она принесет в будущем.</a:t>
            </a:r>
          </a:p>
          <a:p>
            <a:endParaRPr lang="ru-RU" sz="1867" dirty="0"/>
          </a:p>
          <a:p>
            <a:r>
              <a:rPr lang="ru-RU" sz="1867" dirty="0"/>
              <a:t>В процессе работы фиксируется вовлеченность участников в процесс, записывается реакция участников на различные этапы. Проводится анонимное анкетирование и опрос, </a:t>
            </a:r>
            <a:r>
              <a:rPr lang="ru-RU" sz="1867" dirty="0" smtClean="0"/>
              <a:t>чтобы понять</a:t>
            </a:r>
            <a:r>
              <a:rPr lang="ru-RU" sz="1867" dirty="0"/>
              <a:t>, как поменялось их отношение к алкоголю и наркотикам. Самое главное мы поймем на какой процент участников</a:t>
            </a:r>
          </a:p>
          <a:p>
            <a:r>
              <a:rPr lang="ru-RU" sz="1867" dirty="0"/>
              <a:t>профилактика произвела нужный эффект.</a:t>
            </a:r>
            <a:endParaRPr sz="1867" dirty="0"/>
          </a:p>
        </p:txBody>
      </p:sp>
      <p:pic>
        <p:nvPicPr>
          <p:cNvPr id="55" name="Google Shape;55;p13"/>
          <p:cNvPicPr preferRelativeResize="0"/>
          <p:nvPr/>
        </p:nvPicPr>
        <p:blipFill rotWithShape="1">
          <a:blip r:embed="rId3">
            <a:alphaModFix amt="31000"/>
          </a:blip>
          <a:srcRect l="17593" b="24505"/>
          <a:stretch/>
        </p:blipFill>
        <p:spPr>
          <a:xfrm>
            <a:off x="-48000" y="4162768"/>
            <a:ext cx="2985168" cy="2695233"/>
          </a:xfrm>
          <a:prstGeom prst="rect">
            <a:avLst/>
          </a:prstGeom>
          <a:noFill/>
          <a:ln>
            <a:noFill/>
          </a:ln>
        </p:spPr>
      </p:pic>
      <p:pic>
        <p:nvPicPr>
          <p:cNvPr id="56" name="Google Shape;56;p13"/>
          <p:cNvPicPr preferRelativeResize="0"/>
          <p:nvPr/>
        </p:nvPicPr>
        <p:blipFill rotWithShape="1">
          <a:blip r:embed="rId3">
            <a:alphaModFix amt="33000"/>
          </a:blip>
          <a:srcRect l="17593" b="24110"/>
          <a:stretch/>
        </p:blipFill>
        <p:spPr>
          <a:xfrm rot="10800000">
            <a:off x="9206833" y="1"/>
            <a:ext cx="2985168" cy="2709431"/>
          </a:xfrm>
          <a:prstGeom prst="rect">
            <a:avLst/>
          </a:prstGeom>
          <a:noFill/>
          <a:ln>
            <a:noFill/>
          </a:ln>
        </p:spPr>
      </p:pic>
    </p:spTree>
    <p:extLst>
      <p:ext uri="{BB962C8B-B14F-4D97-AF65-F5344CB8AC3E}">
        <p14:creationId xmlns:p14="http://schemas.microsoft.com/office/powerpoint/2010/main" val="2841580962"/>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p:nvPr/>
        </p:nvSpPr>
        <p:spPr>
          <a:xfrm>
            <a:off x="6787433" y="14100"/>
            <a:ext cx="5404400" cy="6858000"/>
          </a:xfrm>
          <a:prstGeom prst="rect">
            <a:avLst/>
          </a:prstGeom>
          <a:solidFill>
            <a:srgbClr val="5A9832"/>
          </a:solidFill>
          <a:ln>
            <a:noFill/>
          </a:ln>
        </p:spPr>
        <p:txBody>
          <a:bodyPr spcFirstLastPara="1" wrap="square" lIns="121900" tIns="121900" rIns="121900" bIns="121900" anchor="ctr" anchorCtr="0">
            <a:noAutofit/>
          </a:bodyPr>
          <a:lstStyle/>
          <a:p>
            <a:endParaRPr sz="1867"/>
          </a:p>
        </p:txBody>
      </p:sp>
      <p:sp>
        <p:nvSpPr>
          <p:cNvPr id="64" name="Google Shape;64;p14"/>
          <p:cNvSpPr txBox="1"/>
          <p:nvPr/>
        </p:nvSpPr>
        <p:spPr>
          <a:xfrm>
            <a:off x="398842" y="-188643"/>
            <a:ext cx="5957436" cy="7263486"/>
          </a:xfrm>
          <a:prstGeom prst="rect">
            <a:avLst/>
          </a:prstGeom>
          <a:noFill/>
          <a:ln>
            <a:noFill/>
          </a:ln>
        </p:spPr>
        <p:txBody>
          <a:bodyPr spcFirstLastPara="1" wrap="square" lIns="121900" tIns="121900" rIns="121900" bIns="121900" anchor="t" anchorCtr="0">
            <a:spAutoFit/>
          </a:bodyPr>
          <a:lstStyle/>
          <a:p>
            <a:pPr lvl="0"/>
            <a:r>
              <a:rPr lang="ru-RU" sz="2400" dirty="0"/>
              <a:t>Деятельность нашей СОНКО охватывает:</a:t>
            </a:r>
            <a:br>
              <a:rPr lang="ru-RU" sz="2400" dirty="0"/>
            </a:br>
            <a:r>
              <a:rPr lang="ru-RU" sz="2400" dirty="0"/>
              <a:t>- </a:t>
            </a:r>
            <a:r>
              <a:rPr lang="ru-RU" sz="2400" dirty="0">
                <a:solidFill>
                  <a:srgbClr val="FF0000"/>
                </a:solidFill>
              </a:rPr>
              <a:t>национальные проекты “Здравоохранение” и “Демография";</a:t>
            </a:r>
            <a:br>
              <a:rPr lang="ru-RU" sz="2400" dirty="0">
                <a:solidFill>
                  <a:srgbClr val="FF0000"/>
                </a:solidFill>
              </a:rPr>
            </a:br>
            <a:r>
              <a:rPr lang="ru-RU" sz="2400" dirty="0">
                <a:solidFill>
                  <a:schemeClr val="tx1"/>
                </a:solidFill>
              </a:rPr>
              <a:t>-</a:t>
            </a:r>
            <a:r>
              <a:rPr lang="ru-RU" sz="2400" dirty="0">
                <a:solidFill>
                  <a:srgbClr val="FF0000"/>
                </a:solidFill>
              </a:rPr>
              <a:t> концепцию социально-экономического развития РФ до 2030;</a:t>
            </a:r>
            <a:br>
              <a:rPr lang="ru-RU" sz="2400" dirty="0">
                <a:solidFill>
                  <a:srgbClr val="FF0000"/>
                </a:solidFill>
              </a:rPr>
            </a:br>
            <a:r>
              <a:rPr lang="ru-RU" sz="2400" dirty="0">
                <a:solidFill>
                  <a:schemeClr val="tx1"/>
                </a:solidFill>
              </a:rPr>
              <a:t>-</a:t>
            </a:r>
            <a:r>
              <a:rPr lang="ru-RU" sz="2400" dirty="0">
                <a:solidFill>
                  <a:srgbClr val="FF0000"/>
                </a:solidFill>
              </a:rPr>
              <a:t> стратегию социально-экономического развития РФ до 2025;</a:t>
            </a:r>
          </a:p>
          <a:p>
            <a:pPr lvl="0"/>
            <a:r>
              <a:rPr lang="ru-RU" sz="2400" dirty="0"/>
              <a:t/>
            </a:r>
            <a:br>
              <a:rPr lang="ru-RU" sz="2400" dirty="0"/>
            </a:br>
            <a:r>
              <a:rPr lang="ru-RU" sz="2400" dirty="0"/>
              <a:t>Проекты нацелены на реализацию таких </a:t>
            </a:r>
            <a:r>
              <a:rPr lang="ru-RU" sz="2400" dirty="0">
                <a:solidFill>
                  <a:srgbClr val="FF0000"/>
                </a:solidFill>
              </a:rPr>
              <a:t>национальных программ и стратегических задач развития РФ </a:t>
            </a:r>
            <a:r>
              <a:rPr lang="ru-RU" sz="2400" dirty="0">
                <a:solidFill>
                  <a:schemeClr val="tx1"/>
                </a:solidFill>
              </a:rPr>
              <a:t>как</a:t>
            </a:r>
            <a:r>
              <a:rPr lang="ru-RU" sz="2400" dirty="0">
                <a:solidFill>
                  <a:srgbClr val="FF0000"/>
                </a:solidFill>
              </a:rPr>
              <a:t>:</a:t>
            </a:r>
            <a:br>
              <a:rPr lang="ru-RU" sz="2400" dirty="0">
                <a:solidFill>
                  <a:srgbClr val="FF0000"/>
                </a:solidFill>
              </a:rPr>
            </a:br>
            <a:r>
              <a:rPr lang="ru-RU" sz="2400" dirty="0">
                <a:solidFill>
                  <a:schemeClr val="tx1"/>
                </a:solidFill>
              </a:rPr>
              <a:t>-</a:t>
            </a:r>
            <a:r>
              <a:rPr lang="ru-RU" sz="2400" dirty="0">
                <a:solidFill>
                  <a:srgbClr val="FF0000"/>
                </a:solidFill>
              </a:rPr>
              <a:t> сбережение народа России;</a:t>
            </a:r>
            <a:br>
              <a:rPr lang="ru-RU" sz="2400" dirty="0">
                <a:solidFill>
                  <a:srgbClr val="FF0000"/>
                </a:solidFill>
              </a:rPr>
            </a:br>
            <a:r>
              <a:rPr lang="ru-RU" sz="2400" dirty="0">
                <a:solidFill>
                  <a:schemeClr val="tx1"/>
                </a:solidFill>
              </a:rPr>
              <a:t>-</a:t>
            </a:r>
            <a:r>
              <a:rPr lang="ru-RU" sz="2400" dirty="0">
                <a:solidFill>
                  <a:srgbClr val="FF0000"/>
                </a:solidFill>
              </a:rPr>
              <a:t> обеспечение устойчивого естественного роста численности населения РФ;</a:t>
            </a:r>
            <a:br>
              <a:rPr lang="ru-RU" sz="2400" dirty="0">
                <a:solidFill>
                  <a:srgbClr val="FF0000"/>
                </a:solidFill>
              </a:rPr>
            </a:br>
            <a:r>
              <a:rPr lang="ru-RU" sz="2400" dirty="0">
                <a:solidFill>
                  <a:schemeClr val="tx1"/>
                </a:solidFill>
              </a:rPr>
              <a:t>-</a:t>
            </a:r>
            <a:r>
              <a:rPr lang="ru-RU" sz="2400" dirty="0">
                <a:solidFill>
                  <a:srgbClr val="FF0000"/>
                </a:solidFill>
              </a:rPr>
              <a:t> повышение ожидаемой продолжительности жизни до 78 лет (к 2030 году – до 80 лет)</a:t>
            </a:r>
            <a:endParaRPr sz="2400" dirty="0">
              <a:solidFill>
                <a:srgbClr val="FF0000"/>
              </a:solidFill>
              <a:latin typeface="Verdana"/>
              <a:ea typeface="Verdana"/>
              <a:cs typeface="Verdana"/>
              <a:sym typeface="Verdana"/>
            </a:endParaRPr>
          </a:p>
        </p:txBody>
      </p:sp>
      <p:pic>
        <p:nvPicPr>
          <p:cNvPr id="66" name="Google Shape;66;p14"/>
          <p:cNvPicPr preferRelativeResize="0"/>
          <p:nvPr/>
        </p:nvPicPr>
        <p:blipFill>
          <a:blip r:embed="rId3">
            <a:alphaModFix/>
          </a:blip>
          <a:stretch>
            <a:fillRect/>
          </a:stretch>
        </p:blipFill>
        <p:spPr>
          <a:xfrm>
            <a:off x="6962138" y="6007834"/>
            <a:ext cx="686799" cy="677333"/>
          </a:xfrm>
          <a:prstGeom prst="rect">
            <a:avLst/>
          </a:prstGeom>
          <a:noFill/>
          <a:ln>
            <a:noFill/>
          </a:ln>
        </p:spPr>
      </p:pic>
      <p:pic>
        <p:nvPicPr>
          <p:cNvPr id="67" name="Google Shape;67;p14"/>
          <p:cNvPicPr preferRelativeResize="0"/>
          <p:nvPr/>
        </p:nvPicPr>
        <p:blipFill>
          <a:blip r:embed="rId3">
            <a:alphaModFix/>
          </a:blip>
          <a:stretch>
            <a:fillRect/>
          </a:stretch>
        </p:blipFill>
        <p:spPr>
          <a:xfrm>
            <a:off x="11315705" y="124324"/>
            <a:ext cx="686799" cy="677333"/>
          </a:xfrm>
          <a:prstGeom prst="rect">
            <a:avLst/>
          </a:prstGeom>
          <a:noFill/>
          <a:ln>
            <a:noFill/>
          </a:ln>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4775" y="945931"/>
            <a:ext cx="5389717" cy="4994339"/>
          </a:xfrm>
          <a:prstGeom prst="rect">
            <a:avLst/>
          </a:prstGeom>
        </p:spPr>
      </p:pic>
    </p:spTree>
    <p:extLst>
      <p:ext uri="{BB962C8B-B14F-4D97-AF65-F5344CB8AC3E}">
        <p14:creationId xmlns:p14="http://schemas.microsoft.com/office/powerpoint/2010/main" val="2240816812"/>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48000" y="-14200"/>
            <a:ext cx="12240000" cy="6886400"/>
          </a:xfrm>
          <a:prstGeom prst="rect">
            <a:avLst/>
          </a:prstGeom>
          <a:solidFill>
            <a:srgbClr val="D6FFBC"/>
          </a:solidFill>
          <a:ln>
            <a:noFill/>
          </a:ln>
        </p:spPr>
        <p:txBody>
          <a:bodyPr spcFirstLastPara="1" wrap="square" lIns="121900" tIns="121900" rIns="121900" bIns="121900" anchor="ctr" anchorCtr="0">
            <a:noAutofit/>
          </a:bodyPr>
          <a:lstStyle/>
          <a:p>
            <a:endParaRPr sz="1867"/>
          </a:p>
        </p:txBody>
      </p:sp>
      <p:pic>
        <p:nvPicPr>
          <p:cNvPr id="55" name="Google Shape;55;p13"/>
          <p:cNvPicPr preferRelativeResize="0"/>
          <p:nvPr/>
        </p:nvPicPr>
        <p:blipFill rotWithShape="1">
          <a:blip r:embed="rId3">
            <a:alphaModFix amt="31000"/>
          </a:blip>
          <a:srcRect l="17593" b="24505"/>
          <a:stretch/>
        </p:blipFill>
        <p:spPr>
          <a:xfrm>
            <a:off x="-48000" y="4162768"/>
            <a:ext cx="2985168" cy="2695233"/>
          </a:xfrm>
          <a:prstGeom prst="rect">
            <a:avLst/>
          </a:prstGeom>
          <a:noFill/>
          <a:ln>
            <a:noFill/>
          </a:ln>
        </p:spPr>
      </p:pic>
      <p:pic>
        <p:nvPicPr>
          <p:cNvPr id="56" name="Google Shape;56;p13"/>
          <p:cNvPicPr preferRelativeResize="0"/>
          <p:nvPr/>
        </p:nvPicPr>
        <p:blipFill rotWithShape="1">
          <a:blip r:embed="rId3">
            <a:alphaModFix amt="33000"/>
          </a:blip>
          <a:srcRect l="17593" b="24110"/>
          <a:stretch/>
        </p:blipFill>
        <p:spPr>
          <a:xfrm rot="10800000">
            <a:off x="9206833" y="1"/>
            <a:ext cx="2985168" cy="2709431"/>
          </a:xfrm>
          <a:prstGeom prst="rect">
            <a:avLst/>
          </a:prstGeom>
          <a:noFill/>
          <a:ln>
            <a:noFill/>
          </a:ln>
        </p:spPr>
      </p:pic>
      <p:sp>
        <p:nvSpPr>
          <p:cNvPr id="57" name="Google Shape;57;p13"/>
          <p:cNvSpPr txBox="1"/>
          <p:nvPr/>
        </p:nvSpPr>
        <p:spPr>
          <a:xfrm>
            <a:off x="0" y="1"/>
            <a:ext cx="12192000" cy="685340"/>
          </a:xfrm>
          <a:prstGeom prst="rect">
            <a:avLst/>
          </a:prstGeom>
          <a:noFill/>
          <a:ln>
            <a:noFill/>
          </a:ln>
        </p:spPr>
        <p:txBody>
          <a:bodyPr spcFirstLastPara="1" wrap="square" lIns="121900" tIns="121900" rIns="121900" bIns="121900" anchor="t" anchorCtr="0">
            <a:spAutoFit/>
          </a:bodyPr>
          <a:lstStyle/>
          <a:p>
            <a:pPr>
              <a:lnSpc>
                <a:spcPct val="107000"/>
              </a:lnSpc>
            </a:pPr>
            <a:r>
              <a:rPr lang="ru-RU" sz="2667" dirty="0">
                <a:latin typeface="Times New Roman" panose="02020603050405020304" pitchFamily="18" charset="0"/>
                <a:ea typeface="Times New Roman" panose="02020603050405020304" pitchFamily="18" charset="0"/>
              </a:rPr>
              <a:t>Наша деятельность затрагивает, новый Федеральный закон и Указ президента РФ</a:t>
            </a:r>
            <a:endParaRPr sz="2667" dirty="0">
              <a:latin typeface="Verdana"/>
              <a:ea typeface="Verdana"/>
              <a:cs typeface="Verdana"/>
              <a:sym typeface="Verdana"/>
            </a:endParaRPr>
          </a:p>
        </p:txBody>
      </p:sp>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1089" y="713677"/>
            <a:ext cx="4353803" cy="6158524"/>
          </a:xfrm>
          <a:prstGeom prst="rect">
            <a:avLst/>
          </a:prstGeom>
        </p:spPr>
      </p:pic>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6753" y="685277"/>
            <a:ext cx="4721617" cy="6676663"/>
          </a:xfrm>
          <a:prstGeom prst="rect">
            <a:avLst/>
          </a:prstGeom>
        </p:spPr>
      </p:pic>
    </p:spTree>
    <p:extLst>
      <p:ext uri="{BB962C8B-B14F-4D97-AF65-F5344CB8AC3E}">
        <p14:creationId xmlns:p14="http://schemas.microsoft.com/office/powerpoint/2010/main" val="4069678482"/>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48000" y="-14200"/>
            <a:ext cx="12240000" cy="6886400"/>
          </a:xfrm>
          <a:prstGeom prst="rect">
            <a:avLst/>
          </a:prstGeom>
          <a:solidFill>
            <a:srgbClr val="D6FFBC"/>
          </a:solidFill>
          <a:ln>
            <a:noFill/>
          </a:ln>
        </p:spPr>
        <p:txBody>
          <a:bodyPr spcFirstLastPara="1" wrap="square" lIns="121900" tIns="121900" rIns="121900" bIns="121900" anchor="ctr" anchorCtr="0">
            <a:noAutofit/>
          </a:bodyPr>
          <a:lstStyle/>
          <a:p>
            <a:endParaRPr sz="1867"/>
          </a:p>
        </p:txBody>
      </p:sp>
      <p:pic>
        <p:nvPicPr>
          <p:cNvPr id="55" name="Google Shape;55;p13"/>
          <p:cNvPicPr preferRelativeResize="0"/>
          <p:nvPr/>
        </p:nvPicPr>
        <p:blipFill rotWithShape="1">
          <a:blip r:embed="rId3">
            <a:alphaModFix amt="31000"/>
          </a:blip>
          <a:srcRect l="17593" b="24505"/>
          <a:stretch/>
        </p:blipFill>
        <p:spPr>
          <a:xfrm>
            <a:off x="-48000" y="4162768"/>
            <a:ext cx="2985168" cy="2695233"/>
          </a:xfrm>
          <a:prstGeom prst="rect">
            <a:avLst/>
          </a:prstGeom>
          <a:noFill/>
          <a:ln>
            <a:noFill/>
          </a:ln>
        </p:spPr>
      </p:pic>
      <p:pic>
        <p:nvPicPr>
          <p:cNvPr id="56" name="Google Shape;56;p13"/>
          <p:cNvPicPr preferRelativeResize="0"/>
          <p:nvPr/>
        </p:nvPicPr>
        <p:blipFill rotWithShape="1">
          <a:blip r:embed="rId3">
            <a:alphaModFix amt="33000"/>
          </a:blip>
          <a:srcRect l="17593" b="24110"/>
          <a:stretch/>
        </p:blipFill>
        <p:spPr>
          <a:xfrm rot="10800000">
            <a:off x="9206833" y="1"/>
            <a:ext cx="2985168" cy="2709431"/>
          </a:xfrm>
          <a:prstGeom prst="rect">
            <a:avLst/>
          </a:prstGeom>
          <a:noFill/>
          <a:ln>
            <a:noFill/>
          </a:ln>
        </p:spPr>
      </p:pic>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917" y="1"/>
            <a:ext cx="10086168" cy="6857999"/>
          </a:xfrm>
          <a:prstGeom prst="rect">
            <a:avLst/>
          </a:prstGeom>
        </p:spPr>
      </p:pic>
    </p:spTree>
    <p:extLst>
      <p:ext uri="{BB962C8B-B14F-4D97-AF65-F5344CB8AC3E}">
        <p14:creationId xmlns:p14="http://schemas.microsoft.com/office/powerpoint/2010/main" val="4004163597"/>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09" y="1"/>
            <a:ext cx="2455371" cy="3521609"/>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2922" y="-6351"/>
            <a:ext cx="2528717" cy="3479515"/>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1639" y="1"/>
            <a:ext cx="2506532" cy="3479516"/>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7096" y="98605"/>
            <a:ext cx="4624905" cy="3269603"/>
          </a:xfrm>
          <a:prstGeom prst="rect">
            <a:avLst/>
          </a:prstGeom>
        </p:spPr>
      </p:pic>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05786" y="3473164"/>
            <a:ext cx="4713499" cy="3378484"/>
          </a:xfrm>
          <a:prstGeom prst="rect">
            <a:avLst/>
          </a:prstGeom>
        </p:spPr>
      </p:pic>
      <p:pic>
        <p:nvPicPr>
          <p:cNvPr id="11" name="Рисунок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19491" y="3466812"/>
            <a:ext cx="4679969" cy="3336390"/>
          </a:xfrm>
          <a:prstGeom prst="rect">
            <a:avLst/>
          </a:prstGeom>
        </p:spPr>
      </p:pic>
      <p:pic>
        <p:nvPicPr>
          <p:cNvPr id="12" name="Рисунок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6468" y="3521610"/>
            <a:ext cx="2383947" cy="3372131"/>
          </a:xfrm>
          <a:prstGeom prst="rect">
            <a:avLst/>
          </a:prstGeom>
        </p:spPr>
      </p:pic>
    </p:spTree>
    <p:extLst>
      <p:ext uri="{BB962C8B-B14F-4D97-AF65-F5344CB8AC3E}">
        <p14:creationId xmlns:p14="http://schemas.microsoft.com/office/powerpoint/2010/main" val="6710969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Google Shape;117;p5"/>
          <p:cNvSpPr/>
          <p:nvPr/>
        </p:nvSpPr>
        <p:spPr>
          <a:xfrm flipV="1">
            <a:off x="336000" y="1391675"/>
            <a:ext cx="11520000" cy="15901"/>
          </a:xfrm>
          <a:prstGeom prst="line">
            <a:avLst/>
          </a:prstGeom>
          <a:ln>
            <a:solidFill>
              <a:srgbClr val="00B0F0"/>
            </a:solidFill>
          </a:ln>
        </p:spPr>
        <p:txBody>
          <a:bodyPr lIns="45719" rIns="45719"/>
          <a:lstStyle/>
          <a:p>
            <a:endParaRPr/>
          </a:p>
        </p:txBody>
      </p:sp>
      <p:sp>
        <p:nvSpPr>
          <p:cNvPr id="287" name="TextBox 11"/>
          <p:cNvSpPr txBox="1"/>
          <p:nvPr/>
        </p:nvSpPr>
        <p:spPr>
          <a:xfrm>
            <a:off x="832956" y="2027115"/>
            <a:ext cx="10175235" cy="31700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600" b="1">
                <a:solidFill>
                  <a:srgbClr val="33A1D8"/>
                </a:solidFill>
                <a:latin typeface="Gilroy Light"/>
                <a:ea typeface="Gilroy Light"/>
                <a:cs typeface="Gilroy Light"/>
                <a:sym typeface="Gilroy Light"/>
              </a:defRPr>
            </a:pPr>
            <a:r>
              <a:rPr sz="2000" dirty="0" err="1"/>
              <a:t>Контакты</a:t>
            </a:r>
            <a:r>
              <a:rPr sz="2000" dirty="0"/>
              <a:t>: </a:t>
            </a:r>
          </a:p>
          <a:p>
            <a:pPr algn="ctr">
              <a:defRPr sz="1600">
                <a:latin typeface="Gilroy Light"/>
                <a:ea typeface="Gilroy Light"/>
                <a:cs typeface="Gilroy Light"/>
                <a:sym typeface="Gilroy Light"/>
              </a:defRPr>
            </a:pPr>
            <a:r>
              <a:rPr lang="ru-RU" sz="2000" dirty="0"/>
              <a:t>Сальников Алексей</a:t>
            </a:r>
            <a:br>
              <a:rPr lang="ru-RU" sz="2000" dirty="0"/>
            </a:br>
            <a:r>
              <a:rPr lang="ru-RU" sz="2000" dirty="0"/>
              <a:t>тел. +</a:t>
            </a:r>
            <a:r>
              <a:rPr lang="ru-RU" sz="2000" dirty="0" smtClean="0"/>
              <a:t>79833735256</a:t>
            </a:r>
          </a:p>
          <a:p>
            <a:pPr algn="ctr">
              <a:defRPr sz="1600">
                <a:latin typeface="Gilroy Light"/>
                <a:ea typeface="Gilroy Light"/>
                <a:cs typeface="Gilroy Light"/>
                <a:sym typeface="Gilroy Light"/>
              </a:defRPr>
            </a:pPr>
            <a:r>
              <a:rPr lang="ru-RU" sz="2000" dirty="0" smtClean="0"/>
              <a:t>+79954329434</a:t>
            </a:r>
            <a:r>
              <a:rPr lang="ru-RU" sz="2000" dirty="0"/>
              <a:t/>
            </a:r>
            <a:br>
              <a:rPr lang="ru-RU" sz="2000" dirty="0"/>
            </a:br>
            <a:r>
              <a:rPr lang="ru-RU" sz="2000" dirty="0" smtClean="0">
                <a:hlinkClick r:id="rId2"/>
              </a:rPr>
              <a:t>anticrizi@yandex.ru</a:t>
            </a:r>
            <a:endParaRPr lang="ru-RU" sz="2000" dirty="0" smtClean="0"/>
          </a:p>
          <a:p>
            <a:pPr algn="ctr">
              <a:defRPr sz="1600">
                <a:latin typeface="Gilroy Light"/>
                <a:ea typeface="Gilroy Light"/>
                <a:cs typeface="Gilroy Light"/>
                <a:sym typeface="Gilroy Light"/>
              </a:defRPr>
            </a:pPr>
            <a:endParaRPr lang="ru-RU" sz="2000" dirty="0"/>
          </a:p>
          <a:p>
            <a:pPr algn="ctr">
              <a:defRPr sz="1600">
                <a:latin typeface="Gilroy Light"/>
                <a:ea typeface="Gilroy Light"/>
                <a:cs typeface="Gilroy Light"/>
                <a:sym typeface="Gilroy Light"/>
              </a:defRPr>
            </a:pPr>
            <a:r>
              <a:rPr lang="en-US" sz="2000" dirty="0">
                <a:hlinkClick r:id="rId3"/>
              </a:rPr>
              <a:t>https://</a:t>
            </a:r>
            <a:r>
              <a:rPr lang="en-US" sz="2000" dirty="0" smtClean="0">
                <a:hlinkClick r:id="rId3"/>
              </a:rPr>
              <a:t>vk.com/pravilnyyvibor</a:t>
            </a:r>
            <a:endParaRPr lang="ru-RU" sz="2000" dirty="0" smtClean="0"/>
          </a:p>
          <a:p>
            <a:pPr algn="ctr">
              <a:defRPr sz="1600">
                <a:latin typeface="Gilroy Light"/>
                <a:ea typeface="Gilroy Light"/>
                <a:cs typeface="Gilroy Light"/>
                <a:sym typeface="Gilroy Light"/>
              </a:defRPr>
            </a:pPr>
            <a:r>
              <a:rPr lang="en-US" sz="2000" dirty="0">
                <a:hlinkClick r:id="rId4"/>
              </a:rPr>
              <a:t>https://</a:t>
            </a:r>
            <a:r>
              <a:rPr lang="en-US" sz="2000" dirty="0" smtClean="0">
                <a:hlinkClick r:id="rId4"/>
              </a:rPr>
              <a:t>ok.ru/pravilnyyvibor</a:t>
            </a:r>
            <a:endParaRPr lang="ru-RU" sz="2000" dirty="0" smtClean="0"/>
          </a:p>
          <a:p>
            <a:pPr algn="ctr">
              <a:defRPr sz="1600">
                <a:latin typeface="Gilroy Light"/>
                <a:ea typeface="Gilroy Light"/>
                <a:cs typeface="Gilroy Light"/>
                <a:sym typeface="Gilroy Light"/>
              </a:defRPr>
            </a:pPr>
            <a:r>
              <a:rPr lang="en-US" sz="2000" dirty="0">
                <a:hlinkClick r:id="rId5"/>
              </a:rPr>
              <a:t>https://</a:t>
            </a:r>
            <a:r>
              <a:rPr lang="en-US" sz="2000" dirty="0" smtClean="0">
                <a:hlinkClick r:id="rId5"/>
              </a:rPr>
              <a:t>t.me/pravilnyy_vybor</a:t>
            </a:r>
            <a:endParaRPr lang="ru-RU" sz="2000" dirty="0" smtClean="0"/>
          </a:p>
          <a:p>
            <a:pPr algn="ctr">
              <a:defRPr sz="1600">
                <a:latin typeface="Gilroy Light"/>
                <a:ea typeface="Gilroy Light"/>
                <a:cs typeface="Gilroy Light"/>
                <a:sym typeface="Gilroy Light"/>
              </a:defRPr>
            </a:pPr>
            <a:endParaRPr lang="ru-RU" sz="2000" dirty="0"/>
          </a:p>
        </p:txBody>
      </p:sp>
      <p:sp>
        <p:nvSpPr>
          <p:cNvPr id="3" name="Прямоугольник 2"/>
          <p:cNvSpPr/>
          <p:nvPr/>
        </p:nvSpPr>
        <p:spPr>
          <a:xfrm>
            <a:off x="236561" y="5816753"/>
            <a:ext cx="6096000" cy="830997"/>
          </a:xfrm>
          <a:prstGeom prst="rect">
            <a:avLst/>
          </a:prstGeom>
        </p:spPr>
        <p:txBody>
          <a:bodyPr>
            <a:spAutoFit/>
          </a:bodyPr>
          <a:lstStyle/>
          <a:p>
            <a:pPr lvl="0">
              <a:defRPr sz="1600">
                <a:solidFill>
                  <a:srgbClr val="FF2600"/>
                </a:solidFill>
                <a:latin typeface="Times New Roman"/>
                <a:ea typeface="Times New Roman"/>
                <a:cs typeface="Times New Roman"/>
                <a:sym typeface="Times New Roman"/>
              </a:defRPr>
            </a:pPr>
            <a:r>
              <a:rPr lang="ru-RU" dirty="0">
                <a:solidFill>
                  <a:srgbClr val="FF2600"/>
                </a:solidFill>
                <a:latin typeface="Times New Roman"/>
                <a:cs typeface="Times New Roman"/>
                <a:sym typeface="Times New Roman"/>
              </a:rPr>
              <a:t>КС НСБ России </a:t>
            </a:r>
          </a:p>
          <a:p>
            <a:pPr lvl="0">
              <a:defRPr sz="1600">
                <a:solidFill>
                  <a:srgbClr val="4472C4"/>
                </a:solidFill>
                <a:latin typeface="Gilroy Light"/>
                <a:ea typeface="Gilroy Light"/>
                <a:cs typeface="Gilroy Light"/>
                <a:sym typeface="Gilroy Light"/>
              </a:defRPr>
            </a:pPr>
            <a:r>
              <a:rPr lang="ru-RU" dirty="0">
                <a:solidFill>
                  <a:srgbClr val="4472C4"/>
                </a:solidFill>
              </a:rPr>
              <a:t>Проект </a:t>
            </a:r>
            <a:r>
              <a:rPr lang="ru-RU" dirty="0" smtClean="0">
                <a:solidFill>
                  <a:srgbClr val="4472C4"/>
                </a:solidFill>
              </a:rPr>
              <a:t>поддерживается Советом </a:t>
            </a:r>
            <a:endParaRPr lang="ru-RU" dirty="0">
              <a:solidFill>
                <a:srgbClr val="4472C4"/>
              </a:solidFill>
            </a:endParaRPr>
          </a:p>
          <a:p>
            <a:pPr lvl="0">
              <a:defRPr sz="1600">
                <a:solidFill>
                  <a:srgbClr val="4472C4"/>
                </a:solidFill>
                <a:latin typeface="Gilroy Light"/>
                <a:ea typeface="Gilroy Light"/>
                <a:cs typeface="Gilroy Light"/>
                <a:sym typeface="Gilroy Light"/>
              </a:defRPr>
            </a:pPr>
            <a:r>
              <a:rPr lang="ru-RU" dirty="0">
                <a:solidFill>
                  <a:srgbClr val="4472C4"/>
                </a:solidFill>
              </a:rPr>
              <a:t>по развитию системы здравоохранения РФ</a:t>
            </a:r>
          </a:p>
        </p:txBody>
      </p:sp>
    </p:spTree>
    <p:extLst>
      <p:ext uri="{BB962C8B-B14F-4D97-AF65-F5344CB8AC3E}">
        <p14:creationId xmlns:p14="http://schemas.microsoft.com/office/powerpoint/2010/main" val="2713867854"/>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p:nvPr/>
        </p:nvSpPr>
        <p:spPr>
          <a:xfrm>
            <a:off x="-1" y="0"/>
            <a:ext cx="7165076" cy="6858000"/>
          </a:xfrm>
          <a:prstGeom prst="rect">
            <a:avLst/>
          </a:prstGeom>
          <a:solidFill>
            <a:srgbClr val="5A9832"/>
          </a:solidFill>
          <a:ln>
            <a:noFill/>
          </a:ln>
        </p:spPr>
        <p:txBody>
          <a:bodyPr spcFirstLastPara="1" wrap="square" lIns="121900" tIns="121900" rIns="121900" bIns="121900" anchor="ctr" anchorCtr="0">
            <a:noAutofit/>
          </a:bodyPr>
          <a:lstStyle/>
          <a:p>
            <a:pPr hangingPunct="1">
              <a:buClr>
                <a:srgbClr val="000000"/>
              </a:buClr>
              <a:buFont typeface="Arial"/>
              <a:buNone/>
            </a:pPr>
            <a:endParaRPr sz="1867"/>
          </a:p>
        </p:txBody>
      </p:sp>
      <p:pic>
        <p:nvPicPr>
          <p:cNvPr id="81" name="Google Shape;81;p16"/>
          <p:cNvPicPr preferRelativeResize="0"/>
          <p:nvPr/>
        </p:nvPicPr>
        <p:blipFill>
          <a:blip r:embed="rId3">
            <a:alphaModFix amt="15000"/>
          </a:blip>
          <a:stretch>
            <a:fillRect/>
          </a:stretch>
        </p:blipFill>
        <p:spPr>
          <a:xfrm>
            <a:off x="55000" y="441351"/>
            <a:ext cx="5887200" cy="5805972"/>
          </a:xfrm>
          <a:prstGeom prst="rect">
            <a:avLst/>
          </a:prstGeom>
          <a:noFill/>
          <a:ln>
            <a:noFill/>
          </a:ln>
        </p:spPr>
      </p:pic>
      <p:sp>
        <p:nvSpPr>
          <p:cNvPr id="82" name="Google Shape;82;p16"/>
          <p:cNvSpPr txBox="1"/>
          <p:nvPr/>
        </p:nvSpPr>
        <p:spPr>
          <a:xfrm>
            <a:off x="150811" y="-120419"/>
            <a:ext cx="6809548" cy="7181284"/>
          </a:xfrm>
          <a:prstGeom prst="rect">
            <a:avLst/>
          </a:prstGeom>
          <a:noFill/>
          <a:ln>
            <a:noFill/>
          </a:ln>
        </p:spPr>
        <p:txBody>
          <a:bodyPr spcFirstLastPara="1" wrap="square" lIns="121900" tIns="121900" rIns="121900" bIns="121900" anchor="t" anchorCtr="0">
            <a:spAutoFit/>
          </a:bodyPr>
          <a:lstStyle/>
          <a:p>
            <a:pPr lvl="0" algn="ctr"/>
            <a:r>
              <a:rPr lang="ru-RU" sz="2533" b="1" dirty="0">
                <a:solidFill>
                  <a:schemeClr val="tx1"/>
                </a:solidFill>
                <a:latin typeface="Verdana"/>
                <a:ea typeface="Verdana"/>
                <a:cs typeface="Verdana"/>
                <a:sym typeface="Verdana"/>
              </a:rPr>
              <a:t>Сальников Алексей Васильевич –директор, автор проектов.</a:t>
            </a:r>
          </a:p>
          <a:p>
            <a:pPr lvl="0" algn="ctr"/>
            <a:endParaRPr lang="ru-RU" sz="1600" dirty="0">
              <a:solidFill>
                <a:schemeClr val="bg1"/>
              </a:solidFill>
            </a:endParaRPr>
          </a:p>
          <a:p>
            <a:pPr lvl="0"/>
            <a:r>
              <a:rPr lang="ru-RU" sz="1600" dirty="0">
                <a:solidFill>
                  <a:schemeClr val="bg1"/>
                </a:solidFill>
              </a:rPr>
              <a:t>         Общественный деятель, волонтер, директор АНО Центр Социальной Помощи "Правильный выбор". Эксперт Национального проекта «Демография», эксперт Агентства Стратегических Инициатив, Член Совета по развитию системы здравоохранения РФ Координационного совета Негосударственной сферы безопасности России. Член АНК, КДН и УИК </a:t>
            </a:r>
            <a:r>
              <a:rPr lang="ru-RU" sz="1600" dirty="0" err="1">
                <a:solidFill>
                  <a:schemeClr val="bg1"/>
                </a:solidFill>
              </a:rPr>
              <a:t>г.Саяногорска</a:t>
            </a:r>
            <a:r>
              <a:rPr lang="ru-RU" sz="1600" dirty="0">
                <a:solidFill>
                  <a:schemeClr val="bg1"/>
                </a:solidFill>
              </a:rPr>
              <a:t>.</a:t>
            </a:r>
          </a:p>
          <a:p>
            <a:pPr indent="457189" algn="just"/>
            <a:r>
              <a:rPr lang="ru-RU" sz="1600" dirty="0">
                <a:solidFill>
                  <a:schemeClr val="bg1"/>
                </a:solidFill>
              </a:rPr>
              <a:t> Автор социальных проектов «Пожалуйста не умирай», «Спаси миллион жизней. Дети», «Мама», «Навстречу трезвости» и других, осуществляемых на территории Хакасии и СФО. Автор экологического проекта «Земля, живи». Проекты отмечены наградами и дипломами как на местном, так и на всероссийском уровнях, вошли в «Сборник лучших практик НКО Хакасии». </a:t>
            </a:r>
          </a:p>
          <a:p>
            <a:pPr indent="457189" algn="just"/>
            <a:r>
              <a:rPr lang="ru-RU" sz="1600" dirty="0">
                <a:solidFill>
                  <a:schemeClr val="bg1"/>
                </a:solidFill>
              </a:rPr>
              <a:t>Активный участник конкурсов платформы АНО «Россия Страна Возможностей» (Лидеры России). Победитель конкурса «Цифровой прорыв 2019» в номинации ПАО «Мегафон», </a:t>
            </a:r>
            <a:r>
              <a:rPr lang="ru-RU" sz="1600" dirty="0" err="1">
                <a:solidFill>
                  <a:schemeClr val="bg1"/>
                </a:solidFill>
              </a:rPr>
              <a:t>амбассадор</a:t>
            </a:r>
            <a:r>
              <a:rPr lang="ru-RU" sz="1600" dirty="0">
                <a:solidFill>
                  <a:schemeClr val="bg1"/>
                </a:solidFill>
              </a:rPr>
              <a:t> конкурса по Республике Хакасия, вошел в книгу рекордов Гиннеса на этом конкурсе, как участник самого масштабного </a:t>
            </a:r>
            <a:r>
              <a:rPr lang="ru-RU" sz="1600" dirty="0" err="1">
                <a:solidFill>
                  <a:schemeClr val="bg1"/>
                </a:solidFill>
              </a:rPr>
              <a:t>Хакатона</a:t>
            </a:r>
            <a:r>
              <a:rPr lang="ru-RU" sz="1600">
                <a:solidFill>
                  <a:schemeClr val="bg1"/>
                </a:solidFill>
              </a:rPr>
              <a:t>. </a:t>
            </a:r>
            <a:r>
              <a:rPr lang="ru-RU" sz="1600">
                <a:solidFill>
                  <a:schemeClr val="bg1"/>
                </a:solidFill>
              </a:rPr>
              <a:t/>
            </a:r>
            <a:br>
              <a:rPr lang="ru-RU" sz="1600">
                <a:solidFill>
                  <a:schemeClr val="bg1"/>
                </a:solidFill>
              </a:rPr>
            </a:br>
            <a:r>
              <a:rPr lang="ru-RU" sz="1600" smtClean="0">
                <a:solidFill>
                  <a:schemeClr val="bg1"/>
                </a:solidFill>
              </a:rPr>
              <a:t>    Участник </a:t>
            </a:r>
            <a:r>
              <a:rPr lang="ru-RU" sz="1600" dirty="0" smtClean="0">
                <a:solidFill>
                  <a:schemeClr val="bg1"/>
                </a:solidFill>
              </a:rPr>
              <a:t>международной премии и форума </a:t>
            </a:r>
            <a:r>
              <a:rPr lang="en-US" sz="1600" dirty="0" smtClean="0">
                <a:solidFill>
                  <a:schemeClr val="bg1"/>
                </a:solidFill>
              </a:rPr>
              <a:t>#</a:t>
            </a:r>
            <a:r>
              <a:rPr lang="ru-RU" sz="1600" dirty="0" smtClean="0">
                <a:solidFill>
                  <a:schemeClr val="bg1"/>
                </a:solidFill>
              </a:rPr>
              <a:t>МЫВМЕСТЕ 21 и 22</a:t>
            </a:r>
            <a:endParaRPr lang="ru-RU" sz="1600" dirty="0">
              <a:solidFill>
                <a:schemeClr val="bg1"/>
              </a:solidFill>
            </a:endParaRPr>
          </a:p>
          <a:p>
            <a:pPr indent="457189" algn="just"/>
            <a:r>
              <a:rPr lang="ru-RU" sz="1600" dirty="0">
                <a:solidFill>
                  <a:schemeClr val="bg1"/>
                </a:solidFill>
              </a:rPr>
              <a:t>Участник программы обучение "Звёздный путь", от президентской платформы "Россия страна возможностей" и мастерской управления "</a:t>
            </a:r>
            <a:r>
              <a:rPr lang="ru-RU" sz="1600" dirty="0" err="1">
                <a:solidFill>
                  <a:schemeClr val="bg1"/>
                </a:solidFill>
              </a:rPr>
              <a:t>Сенеж</a:t>
            </a:r>
            <a:r>
              <a:rPr lang="ru-RU" sz="1600" dirty="0">
                <a:solidFill>
                  <a:schemeClr val="bg1"/>
                </a:solidFill>
              </a:rPr>
              <a:t>".</a:t>
            </a:r>
          </a:p>
          <a:p>
            <a:pPr indent="457189" algn="just"/>
            <a:r>
              <a:rPr lang="ru-RU" sz="1600" dirty="0">
                <a:solidFill>
                  <a:schemeClr val="bg1"/>
                </a:solidFill>
              </a:rPr>
              <a:t>Участвовал со своими проектами в конкурсе Управление ООН по наркотикам и преступности.</a:t>
            </a: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2858" y="0"/>
            <a:ext cx="4569143" cy="6858000"/>
          </a:xfrm>
          <a:prstGeom prst="rect">
            <a:avLst/>
          </a:prstGeom>
        </p:spPr>
      </p:pic>
    </p:spTree>
    <p:extLst>
      <p:ext uri="{BB962C8B-B14F-4D97-AF65-F5344CB8AC3E}">
        <p14:creationId xmlns:p14="http://schemas.microsoft.com/office/powerpoint/2010/main" val="243178180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48000" y="-14200"/>
            <a:ext cx="12275410" cy="6964208"/>
          </a:xfrm>
          <a:prstGeom prst="rect">
            <a:avLst/>
          </a:prstGeom>
          <a:solidFill>
            <a:srgbClr val="D6FFBC"/>
          </a:solidFill>
          <a:ln>
            <a:noFill/>
          </a:ln>
        </p:spPr>
        <p:txBody>
          <a:bodyPr spcFirstLastPara="1" wrap="square" lIns="121900" tIns="121900" rIns="121900" bIns="121900" anchor="ctr" anchorCtr="0">
            <a:noAutofit/>
          </a:bodyPr>
          <a:lstStyle/>
          <a:p>
            <a:endParaRPr sz="1867"/>
          </a:p>
        </p:txBody>
      </p:sp>
      <p:pic>
        <p:nvPicPr>
          <p:cNvPr id="55" name="Google Shape;55;p13"/>
          <p:cNvPicPr preferRelativeResize="0"/>
          <p:nvPr/>
        </p:nvPicPr>
        <p:blipFill rotWithShape="1">
          <a:blip r:embed="rId3">
            <a:alphaModFix amt="31000"/>
          </a:blip>
          <a:srcRect l="17593" b="24505"/>
          <a:stretch/>
        </p:blipFill>
        <p:spPr>
          <a:xfrm>
            <a:off x="-48000" y="4162768"/>
            <a:ext cx="2985168" cy="2695233"/>
          </a:xfrm>
          <a:prstGeom prst="rect">
            <a:avLst/>
          </a:prstGeom>
          <a:noFill/>
          <a:ln>
            <a:noFill/>
          </a:ln>
        </p:spPr>
      </p:pic>
      <p:sp>
        <p:nvSpPr>
          <p:cNvPr id="7" name="Google Shape;138;p8"/>
          <p:cNvSpPr txBox="1">
            <a:spLocks/>
          </p:cNvSpPr>
          <p:nvPr/>
        </p:nvSpPr>
        <p:spPr>
          <a:xfrm>
            <a:off x="251678" y="370478"/>
            <a:ext cx="562709" cy="5259593"/>
          </a:xfrm>
          <a:prstGeom prst="rect">
            <a:avLst/>
          </a:prstGeom>
          <a:noFill/>
          <a:ln>
            <a:noFill/>
          </a:ln>
        </p:spPr>
        <p:txBody>
          <a:bodyPr spcFirstLastPara="1" wrap="square" lIns="91425" tIns="45700" rIns="91425" bIns="45700" anchor="b" anchorCtr="0">
            <a:normAutofit fontScale="82500" lnSpcReduction="20000"/>
          </a:bodyPr>
          <a:lstStyle>
            <a:defPPr marR="0" lvl="0" algn="l" rtl="0">
              <a:lnSpc>
                <a:spcPct val="100000"/>
              </a:lnSpc>
              <a:spcBef>
                <a:spcPts val="0"/>
              </a:spcBef>
              <a:spcAft>
                <a:spcPts val="0"/>
              </a:spcAft>
            </a:defPPr>
            <a:lvl1pPr marR="0" lvl="0" algn="ctr" defTabSz="1010787" rtl="0">
              <a:lnSpc>
                <a:spcPct val="100000"/>
              </a:lnSpc>
              <a:spcBef>
                <a:spcPts val="0"/>
              </a:spcBef>
              <a:spcAft>
                <a:spcPts val="0"/>
              </a:spcAft>
              <a:buClr>
                <a:schemeClr val="dk1"/>
              </a:buClr>
              <a:buSzPts val="6000"/>
              <a:buFont typeface="Arial"/>
              <a:buNone/>
              <a:defRPr sz="4176" b="1" i="0" u="none" strike="noStrike" cap="all">
                <a:solidFill>
                  <a:srgbClr val="33A1D8"/>
                </a:solidFill>
                <a:latin typeface="Gilroy Light"/>
                <a:ea typeface="Gilroy Light"/>
                <a:cs typeface="Gilroy Light"/>
                <a:sym typeface="Gilroy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hangingPunct="1"/>
            <a:r>
              <a:rPr lang="ru-RU" sz="3200" dirty="0" smtClean="0"/>
              <a:t>Команда</a:t>
            </a:r>
          </a:p>
          <a:p>
            <a:pPr hangingPunct="1"/>
            <a:r>
              <a:rPr lang="ru-RU" sz="3200" dirty="0" smtClean="0"/>
              <a:t> проекта </a:t>
            </a:r>
            <a:endParaRPr lang="ru-RU" sz="3200" dirty="0"/>
          </a:p>
        </p:txBody>
      </p:sp>
      <p:pic>
        <p:nvPicPr>
          <p:cNvPr id="3" name="Рисунок 2"/>
          <p:cNvPicPr>
            <a:picLocks noChangeAspect="1"/>
          </p:cNvPicPr>
          <p:nvPr/>
        </p:nvPicPr>
        <p:blipFill>
          <a:blip r:embed="rId4"/>
          <a:stretch>
            <a:fillRect/>
          </a:stretch>
        </p:blipFill>
        <p:spPr>
          <a:xfrm>
            <a:off x="1978479" y="0"/>
            <a:ext cx="10213521" cy="6858000"/>
          </a:xfrm>
          <a:prstGeom prst="rect">
            <a:avLst/>
          </a:prstGeom>
        </p:spPr>
      </p:pic>
    </p:spTree>
    <p:extLst>
      <p:ext uri="{BB962C8B-B14F-4D97-AF65-F5344CB8AC3E}">
        <p14:creationId xmlns:p14="http://schemas.microsoft.com/office/powerpoint/2010/main" val="96583329"/>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48000" y="-14200"/>
            <a:ext cx="12240000" cy="6886400"/>
          </a:xfrm>
          <a:prstGeom prst="rect">
            <a:avLst/>
          </a:prstGeom>
          <a:solidFill>
            <a:srgbClr val="D6FFBC"/>
          </a:solidFill>
          <a:ln>
            <a:noFill/>
          </a:ln>
        </p:spPr>
        <p:txBody>
          <a:bodyPr spcFirstLastPara="1" wrap="square" lIns="121900" tIns="121900" rIns="121900" bIns="121900" anchor="ctr" anchorCtr="0">
            <a:noAutofit/>
          </a:bodyPr>
          <a:lstStyle/>
          <a:p>
            <a:endParaRPr sz="1867"/>
          </a:p>
        </p:txBody>
      </p:sp>
      <p:pic>
        <p:nvPicPr>
          <p:cNvPr id="55" name="Google Shape;55;p13"/>
          <p:cNvPicPr preferRelativeResize="0"/>
          <p:nvPr/>
        </p:nvPicPr>
        <p:blipFill rotWithShape="1">
          <a:blip r:embed="rId3">
            <a:alphaModFix amt="31000"/>
          </a:blip>
          <a:srcRect l="17593" b="24505"/>
          <a:stretch/>
        </p:blipFill>
        <p:spPr>
          <a:xfrm>
            <a:off x="-48000" y="4162768"/>
            <a:ext cx="2985168" cy="2695233"/>
          </a:xfrm>
          <a:prstGeom prst="rect">
            <a:avLst/>
          </a:prstGeom>
          <a:noFill/>
          <a:ln>
            <a:noFill/>
          </a:ln>
        </p:spPr>
      </p:pic>
      <p:pic>
        <p:nvPicPr>
          <p:cNvPr id="56" name="Google Shape;56;p13"/>
          <p:cNvPicPr preferRelativeResize="0"/>
          <p:nvPr/>
        </p:nvPicPr>
        <p:blipFill rotWithShape="1">
          <a:blip r:embed="rId3">
            <a:alphaModFix amt="33000"/>
          </a:blip>
          <a:srcRect l="17593" b="24110"/>
          <a:stretch/>
        </p:blipFill>
        <p:spPr>
          <a:xfrm rot="10800000">
            <a:off x="9206833" y="1"/>
            <a:ext cx="2985168" cy="2709431"/>
          </a:xfrm>
          <a:prstGeom prst="rect">
            <a:avLst/>
          </a:prstGeom>
          <a:noFill/>
          <a:ln>
            <a:noFill/>
          </a:ln>
        </p:spPr>
      </p:pic>
      <p:graphicFrame>
        <p:nvGraphicFramePr>
          <p:cNvPr id="7" name="Схема 6"/>
          <p:cNvGraphicFramePr/>
          <p:nvPr>
            <p:extLst>
              <p:ext uri="{D42A27DB-BD31-4B8C-83A1-F6EECF244321}">
                <p14:modId xmlns:p14="http://schemas.microsoft.com/office/powerpoint/2010/main" val="893811873"/>
              </p:ext>
            </p:extLst>
          </p:nvPr>
        </p:nvGraphicFramePr>
        <p:xfrm>
          <a:off x="1900881" y="0"/>
          <a:ext cx="10164445" cy="70529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Google Shape;138;p8"/>
          <p:cNvSpPr txBox="1">
            <a:spLocks noGrp="1"/>
          </p:cNvSpPr>
          <p:nvPr>
            <p:ph type="title"/>
          </p:nvPr>
        </p:nvSpPr>
        <p:spPr>
          <a:xfrm>
            <a:off x="18591" y="0"/>
            <a:ext cx="532809" cy="4804013"/>
          </a:xfrm>
          <a:prstGeom prst="rect">
            <a:avLst/>
          </a:prstGeom>
        </p:spPr>
        <p:txBody>
          <a:bodyPr>
            <a:normAutofit fontScale="90000"/>
          </a:bodyPr>
          <a:lstStyle>
            <a:lvl1pPr defTabSz="1010787">
              <a:lnSpc>
                <a:spcPct val="100000"/>
              </a:lnSpc>
              <a:defRPr sz="4176" b="1" cap="all">
                <a:solidFill>
                  <a:srgbClr val="33A1D8"/>
                </a:solidFill>
                <a:latin typeface="Gilroy Light"/>
                <a:ea typeface="Gilroy Light"/>
                <a:cs typeface="Gilroy Light"/>
                <a:sym typeface="Gilroy Light"/>
              </a:defRPr>
            </a:lvl1pPr>
          </a:lstStyle>
          <a:p>
            <a:r>
              <a:rPr dirty="0" err="1"/>
              <a:t>Проблема</a:t>
            </a:r>
            <a:endParaRPr dirty="0"/>
          </a:p>
        </p:txBody>
      </p:sp>
    </p:spTree>
    <p:extLst>
      <p:ext uri="{BB962C8B-B14F-4D97-AF65-F5344CB8AC3E}">
        <p14:creationId xmlns:p14="http://schemas.microsoft.com/office/powerpoint/2010/main" val="394744976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48000" y="-14200"/>
            <a:ext cx="12240000" cy="6886400"/>
          </a:xfrm>
          <a:prstGeom prst="rect">
            <a:avLst/>
          </a:prstGeom>
          <a:solidFill>
            <a:srgbClr val="D6FFBC"/>
          </a:solidFill>
          <a:ln>
            <a:noFill/>
          </a:ln>
        </p:spPr>
        <p:txBody>
          <a:bodyPr spcFirstLastPara="1" wrap="square" lIns="121900" tIns="121900" rIns="121900" bIns="121900" anchor="ctr" anchorCtr="0">
            <a:noAutofit/>
          </a:bodyPr>
          <a:lstStyle/>
          <a:p>
            <a:endParaRPr sz="1867"/>
          </a:p>
        </p:txBody>
      </p:sp>
      <p:pic>
        <p:nvPicPr>
          <p:cNvPr id="55" name="Google Shape;55;p13"/>
          <p:cNvPicPr preferRelativeResize="0"/>
          <p:nvPr/>
        </p:nvPicPr>
        <p:blipFill rotWithShape="1">
          <a:blip r:embed="rId3">
            <a:alphaModFix amt="31000"/>
          </a:blip>
          <a:srcRect l="17593" b="24505"/>
          <a:stretch/>
        </p:blipFill>
        <p:spPr>
          <a:xfrm>
            <a:off x="-48000" y="4162768"/>
            <a:ext cx="2985168" cy="2695233"/>
          </a:xfrm>
          <a:prstGeom prst="rect">
            <a:avLst/>
          </a:prstGeom>
          <a:noFill/>
          <a:ln>
            <a:noFill/>
          </a:ln>
        </p:spPr>
      </p:pic>
      <p:pic>
        <p:nvPicPr>
          <p:cNvPr id="56" name="Google Shape;56;p13"/>
          <p:cNvPicPr preferRelativeResize="0"/>
          <p:nvPr/>
        </p:nvPicPr>
        <p:blipFill rotWithShape="1">
          <a:blip r:embed="rId3">
            <a:alphaModFix amt="33000"/>
          </a:blip>
          <a:srcRect l="17593" b="24110"/>
          <a:stretch/>
        </p:blipFill>
        <p:spPr>
          <a:xfrm rot="10800000">
            <a:off x="9206833" y="1"/>
            <a:ext cx="2985168" cy="2709431"/>
          </a:xfrm>
          <a:prstGeom prst="rect">
            <a:avLst/>
          </a:prstGeom>
          <a:noFill/>
          <a:ln>
            <a:noFill/>
          </a:ln>
        </p:spPr>
      </p:pic>
      <p:sp>
        <p:nvSpPr>
          <p:cNvPr id="5" name="Google Shape;138;p8"/>
          <p:cNvSpPr txBox="1">
            <a:spLocks noGrp="1"/>
          </p:cNvSpPr>
          <p:nvPr>
            <p:ph type="title"/>
          </p:nvPr>
        </p:nvSpPr>
        <p:spPr>
          <a:xfrm>
            <a:off x="0" y="17276"/>
            <a:ext cx="10151417" cy="726001"/>
          </a:xfrm>
          <a:prstGeom prst="rect">
            <a:avLst/>
          </a:prstGeom>
        </p:spPr>
        <p:txBody>
          <a:bodyPr>
            <a:normAutofit fontScale="90000"/>
          </a:bodyPr>
          <a:lstStyle>
            <a:lvl1pPr defTabSz="1010787">
              <a:lnSpc>
                <a:spcPct val="100000"/>
              </a:lnSpc>
              <a:defRPr sz="4176" b="1" cap="all">
                <a:solidFill>
                  <a:srgbClr val="33A1D8"/>
                </a:solidFill>
                <a:latin typeface="Gilroy Light"/>
                <a:ea typeface="Gilroy Light"/>
                <a:cs typeface="Gilroy Light"/>
                <a:sym typeface="Gilroy Light"/>
              </a:defRPr>
            </a:lvl1pPr>
          </a:lstStyle>
          <a:p>
            <a:r>
              <a:rPr dirty="0" err="1"/>
              <a:t>Цель</a:t>
            </a:r>
            <a:r>
              <a:rPr dirty="0"/>
              <a:t> </a:t>
            </a:r>
            <a:r>
              <a:rPr dirty="0" err="1"/>
              <a:t>проекта</a:t>
            </a:r>
            <a:r>
              <a:rPr dirty="0"/>
              <a:t> </a:t>
            </a:r>
          </a:p>
        </p:txBody>
      </p:sp>
      <p:sp>
        <p:nvSpPr>
          <p:cNvPr id="6" name="Google Shape;139;p8"/>
          <p:cNvSpPr txBox="1">
            <a:spLocks noGrp="1"/>
          </p:cNvSpPr>
          <p:nvPr>
            <p:ph type="body" idx="1"/>
          </p:nvPr>
        </p:nvSpPr>
        <p:spPr>
          <a:xfrm>
            <a:off x="311999" y="1578041"/>
            <a:ext cx="10515600" cy="3881091"/>
          </a:xfrm>
          <a:prstGeom prst="rect">
            <a:avLst/>
          </a:prstGeom>
        </p:spPr>
        <p:txBody>
          <a:bodyPr>
            <a:normAutofit lnSpcReduction="10000"/>
          </a:bodyPr>
          <a:lstStyle/>
          <a:p>
            <a:pPr marL="114300" indent="0" algn="ctr">
              <a:buNone/>
            </a:pPr>
            <a:r>
              <a:rPr lang="ru-RU" dirty="0"/>
              <a:t>Цель проекта – </a:t>
            </a:r>
            <a:r>
              <a:rPr lang="ru-RU" sz="3600" dirty="0">
                <a:solidFill>
                  <a:srgbClr val="FF0000"/>
                </a:solidFill>
              </a:rPr>
              <a:t>Вывести на стойкую ремиссию женщин, страдающих алкоголизмом и наркоманией, с помощью </a:t>
            </a:r>
            <a:r>
              <a:rPr lang="ru-RU" sz="3600" dirty="0" err="1">
                <a:solidFill>
                  <a:srgbClr val="FF0000"/>
                </a:solidFill>
              </a:rPr>
              <a:t>мультикомпонентного</a:t>
            </a:r>
            <a:r>
              <a:rPr lang="ru-RU" sz="3600" dirty="0">
                <a:solidFill>
                  <a:srgbClr val="FF0000"/>
                </a:solidFill>
              </a:rPr>
              <a:t> подхода, основанного на интеграции социально-правовой поддержки, </a:t>
            </a:r>
            <a:r>
              <a:rPr lang="ru-RU" sz="3600" dirty="0" err="1">
                <a:solidFill>
                  <a:srgbClr val="FF0000"/>
                </a:solidFill>
              </a:rPr>
              <a:t>волонтерства</a:t>
            </a:r>
            <a:r>
              <a:rPr lang="ru-RU" sz="3600" dirty="0">
                <a:solidFill>
                  <a:srgbClr val="FF0000"/>
                </a:solidFill>
              </a:rPr>
              <a:t>, психологического обучения и духовного просвещения женщин в реабилитационных «группах трезвости».</a:t>
            </a:r>
          </a:p>
        </p:txBody>
      </p:sp>
      <p:sp>
        <p:nvSpPr>
          <p:cNvPr id="7" name="TextBox 6"/>
          <p:cNvSpPr txBox="1"/>
          <p:nvPr/>
        </p:nvSpPr>
        <p:spPr>
          <a:xfrm>
            <a:off x="336000" y="620282"/>
            <a:ext cx="10001162"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800">
                <a:latin typeface="Gilroy Light"/>
                <a:ea typeface="Gilroy Light"/>
                <a:cs typeface="Gilroy Light"/>
                <a:sym typeface="Gilroy Light"/>
              </a:defRPr>
            </a:lvl1pPr>
          </a:lstStyle>
          <a:p>
            <a:r>
              <a:rPr dirty="0" err="1"/>
              <a:t>Какое</a:t>
            </a:r>
            <a:r>
              <a:rPr dirty="0"/>
              <a:t> </a:t>
            </a:r>
            <a:r>
              <a:rPr dirty="0" err="1"/>
              <a:t>желаемое</a:t>
            </a:r>
            <a:r>
              <a:rPr dirty="0"/>
              <a:t> </a:t>
            </a:r>
            <a:r>
              <a:rPr dirty="0" err="1"/>
              <a:t>состояние</a:t>
            </a:r>
            <a:r>
              <a:rPr dirty="0"/>
              <a:t> </a:t>
            </a:r>
            <a:r>
              <a:rPr dirty="0" err="1"/>
              <a:t>мы</a:t>
            </a:r>
            <a:r>
              <a:rPr dirty="0"/>
              <a:t> </a:t>
            </a:r>
            <a:r>
              <a:rPr dirty="0" err="1"/>
              <a:t>планируем</a:t>
            </a:r>
            <a:r>
              <a:rPr dirty="0"/>
              <a:t> </a:t>
            </a:r>
            <a:r>
              <a:rPr dirty="0" err="1"/>
              <a:t>достичь</a:t>
            </a:r>
            <a:r>
              <a:rPr dirty="0"/>
              <a:t> </a:t>
            </a:r>
            <a:r>
              <a:rPr dirty="0" err="1"/>
              <a:t>реализацией</a:t>
            </a:r>
            <a:r>
              <a:rPr dirty="0"/>
              <a:t> </a:t>
            </a:r>
            <a:r>
              <a:rPr dirty="0" err="1"/>
              <a:t>проекта</a:t>
            </a:r>
            <a:r>
              <a:rPr dirty="0"/>
              <a:t>? </a:t>
            </a:r>
          </a:p>
        </p:txBody>
      </p:sp>
      <p:sp>
        <p:nvSpPr>
          <p:cNvPr id="8" name="Google Shape;300;p21"/>
          <p:cNvSpPr txBox="1"/>
          <p:nvPr/>
        </p:nvSpPr>
        <p:spPr>
          <a:xfrm>
            <a:off x="7942417" y="5871150"/>
            <a:ext cx="4249583" cy="7386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defRPr sz="1600">
                <a:solidFill>
                  <a:srgbClr val="FF2600"/>
                </a:solidFill>
                <a:latin typeface="Times New Roman"/>
                <a:ea typeface="Times New Roman"/>
                <a:cs typeface="Times New Roman"/>
                <a:sym typeface="Times New Roman"/>
              </a:defRPr>
            </a:pPr>
            <a:r>
              <a:rPr dirty="0"/>
              <a:t>КС НСБ </a:t>
            </a:r>
            <a:r>
              <a:rPr dirty="0" err="1"/>
              <a:t>России</a:t>
            </a:r>
            <a:r>
              <a:rPr dirty="0"/>
              <a:t> </a:t>
            </a:r>
          </a:p>
          <a:p>
            <a:pPr>
              <a:defRPr sz="1600">
                <a:solidFill>
                  <a:schemeClr val="accent1"/>
                </a:solidFill>
                <a:latin typeface="Gilroy Light"/>
                <a:ea typeface="Gilroy Light"/>
                <a:cs typeface="Gilroy Light"/>
                <a:sym typeface="Gilroy Light"/>
              </a:defRPr>
            </a:pPr>
            <a:r>
              <a:rPr dirty="0" err="1"/>
              <a:t>проект</a:t>
            </a:r>
            <a:r>
              <a:rPr dirty="0"/>
              <a:t> </a:t>
            </a:r>
            <a:r>
              <a:rPr lang="ru-RU" dirty="0" smtClean="0"/>
              <a:t>поддерживается </a:t>
            </a:r>
            <a:r>
              <a:rPr dirty="0" err="1" smtClean="0"/>
              <a:t>Совет</a:t>
            </a:r>
            <a:r>
              <a:rPr lang="ru-RU" dirty="0" smtClean="0"/>
              <a:t>ом</a:t>
            </a:r>
            <a:r>
              <a:rPr dirty="0" smtClean="0"/>
              <a:t> </a:t>
            </a:r>
            <a:r>
              <a:rPr dirty="0" err="1"/>
              <a:t>по</a:t>
            </a:r>
            <a:r>
              <a:rPr dirty="0"/>
              <a:t> </a:t>
            </a:r>
            <a:r>
              <a:rPr dirty="0" err="1"/>
              <a:t>развитию</a:t>
            </a:r>
            <a:r>
              <a:rPr dirty="0"/>
              <a:t> </a:t>
            </a:r>
            <a:r>
              <a:rPr dirty="0" err="1"/>
              <a:t>системы</a:t>
            </a:r>
            <a:r>
              <a:rPr dirty="0"/>
              <a:t> </a:t>
            </a:r>
            <a:r>
              <a:rPr dirty="0" err="1"/>
              <a:t>здравоохранения</a:t>
            </a:r>
            <a:r>
              <a:rPr dirty="0"/>
              <a:t> РФ</a:t>
            </a:r>
          </a:p>
        </p:txBody>
      </p:sp>
      <p:sp>
        <p:nvSpPr>
          <p:cNvPr id="9" name="Google Shape;117;p5"/>
          <p:cNvSpPr/>
          <p:nvPr/>
        </p:nvSpPr>
        <p:spPr>
          <a:xfrm flipV="1">
            <a:off x="311999" y="997372"/>
            <a:ext cx="11520001" cy="15901"/>
          </a:xfrm>
          <a:prstGeom prst="line">
            <a:avLst/>
          </a:prstGeom>
          <a:ln>
            <a:solidFill>
              <a:srgbClr val="00B0F0"/>
            </a:solidFill>
          </a:ln>
        </p:spPr>
        <p:txBody>
          <a:bodyPr lIns="45719" rIns="45719"/>
          <a:lstStyle/>
          <a:p>
            <a:endParaRPr/>
          </a:p>
        </p:txBody>
      </p:sp>
    </p:spTree>
    <p:extLst>
      <p:ext uri="{BB962C8B-B14F-4D97-AF65-F5344CB8AC3E}">
        <p14:creationId xmlns:p14="http://schemas.microsoft.com/office/powerpoint/2010/main" val="413532900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48000" y="-14200"/>
            <a:ext cx="12240000" cy="6886400"/>
          </a:xfrm>
          <a:prstGeom prst="rect">
            <a:avLst/>
          </a:prstGeom>
          <a:solidFill>
            <a:srgbClr val="D6FFBC"/>
          </a:solidFill>
          <a:ln>
            <a:noFill/>
          </a:ln>
        </p:spPr>
        <p:txBody>
          <a:bodyPr spcFirstLastPara="1" wrap="square" lIns="121900" tIns="121900" rIns="121900" bIns="121900" anchor="ctr" anchorCtr="0">
            <a:noAutofit/>
          </a:bodyPr>
          <a:lstStyle/>
          <a:p>
            <a:endParaRPr sz="1867"/>
          </a:p>
        </p:txBody>
      </p:sp>
      <p:pic>
        <p:nvPicPr>
          <p:cNvPr id="55" name="Google Shape;55;p13"/>
          <p:cNvPicPr preferRelativeResize="0"/>
          <p:nvPr/>
        </p:nvPicPr>
        <p:blipFill rotWithShape="1">
          <a:blip r:embed="rId3">
            <a:alphaModFix amt="31000"/>
          </a:blip>
          <a:srcRect l="17593" b="24505"/>
          <a:stretch/>
        </p:blipFill>
        <p:spPr>
          <a:xfrm>
            <a:off x="-48000" y="4162768"/>
            <a:ext cx="2985168" cy="2695233"/>
          </a:xfrm>
          <a:prstGeom prst="rect">
            <a:avLst/>
          </a:prstGeom>
          <a:noFill/>
          <a:ln>
            <a:noFill/>
          </a:ln>
        </p:spPr>
      </p:pic>
      <p:pic>
        <p:nvPicPr>
          <p:cNvPr id="56" name="Google Shape;56;p13"/>
          <p:cNvPicPr preferRelativeResize="0"/>
          <p:nvPr/>
        </p:nvPicPr>
        <p:blipFill rotWithShape="1">
          <a:blip r:embed="rId3">
            <a:alphaModFix amt="33000"/>
          </a:blip>
          <a:srcRect l="17593" b="24110"/>
          <a:stretch/>
        </p:blipFill>
        <p:spPr>
          <a:xfrm rot="10800000">
            <a:off x="9206833" y="1"/>
            <a:ext cx="2985168" cy="2709431"/>
          </a:xfrm>
          <a:prstGeom prst="rect">
            <a:avLst/>
          </a:prstGeom>
          <a:noFill/>
          <a:ln>
            <a:noFill/>
          </a:ln>
        </p:spPr>
      </p:pic>
      <p:sp>
        <p:nvSpPr>
          <p:cNvPr id="5" name="Google Shape;138;p8"/>
          <p:cNvSpPr txBox="1">
            <a:spLocks noGrp="1"/>
          </p:cNvSpPr>
          <p:nvPr>
            <p:ph type="title"/>
          </p:nvPr>
        </p:nvSpPr>
        <p:spPr>
          <a:xfrm>
            <a:off x="306592" y="50962"/>
            <a:ext cx="10151417" cy="726001"/>
          </a:xfrm>
          <a:prstGeom prst="rect">
            <a:avLst/>
          </a:prstGeom>
        </p:spPr>
        <p:txBody>
          <a:bodyPr>
            <a:normAutofit fontScale="90000"/>
          </a:bodyPr>
          <a:lstStyle>
            <a:lvl1pPr defTabSz="1010787">
              <a:lnSpc>
                <a:spcPct val="100000"/>
              </a:lnSpc>
              <a:defRPr sz="4176" b="1" cap="all">
                <a:solidFill>
                  <a:srgbClr val="33A1D8"/>
                </a:solidFill>
                <a:latin typeface="Gilroy Light"/>
                <a:ea typeface="Gilroy Light"/>
                <a:cs typeface="Gilroy Light"/>
                <a:sym typeface="Gilroy Light"/>
              </a:defRPr>
            </a:lvl1pPr>
          </a:lstStyle>
          <a:p>
            <a:r>
              <a:rPr dirty="0" err="1"/>
              <a:t>Суть</a:t>
            </a:r>
            <a:r>
              <a:rPr dirty="0"/>
              <a:t> </a:t>
            </a:r>
            <a:r>
              <a:rPr dirty="0" err="1"/>
              <a:t>проекта</a:t>
            </a:r>
            <a:endParaRPr dirty="0"/>
          </a:p>
        </p:txBody>
      </p:sp>
      <p:sp>
        <p:nvSpPr>
          <p:cNvPr id="6" name="Google Shape;139;p8"/>
          <p:cNvSpPr txBox="1">
            <a:spLocks noGrp="1"/>
          </p:cNvSpPr>
          <p:nvPr>
            <p:ph type="body" idx="1"/>
          </p:nvPr>
        </p:nvSpPr>
        <p:spPr>
          <a:xfrm>
            <a:off x="0" y="1237619"/>
            <a:ext cx="12192000" cy="5620381"/>
          </a:xfrm>
          <a:prstGeom prst="rect">
            <a:avLst/>
          </a:prstGeom>
        </p:spPr>
        <p:txBody>
          <a:bodyPr>
            <a:noAutofit/>
          </a:bodyPr>
          <a:lstStyle/>
          <a:p>
            <a:pPr marL="114300" indent="0">
              <a:lnSpc>
                <a:spcPct val="120000"/>
              </a:lnSpc>
            </a:pPr>
            <a:r>
              <a:rPr lang="ru-RU" sz="1800" dirty="0"/>
              <a:t> Проект «Мама» направлен на женщин, имеющих несовершеннолетних детей и страдающих алкоголизмом и/или наркоманией, не способных самостоятельно справится с этими проблемами, проживающих в Республике Хакасия. Цель проекта вывести матерей страдающих алкоголизмом в стойкую ремиссию с помощью терапевтических групп для того, чтобы они перестали употреблять ПАВ (</a:t>
            </a:r>
            <a:r>
              <a:rPr lang="ru-RU" sz="1800" dirty="0" err="1"/>
              <a:t>психоактивные</a:t>
            </a:r>
            <a:r>
              <a:rPr lang="ru-RU" sz="1800" dirty="0"/>
              <a:t> вещества), тем самым снизить риск лишения родительских прав и уменьшить случаи детского сиротства.</a:t>
            </a:r>
          </a:p>
          <a:p>
            <a:pPr marL="114300" indent="0">
              <a:lnSpc>
                <a:spcPct val="120000"/>
              </a:lnSpc>
            </a:pPr>
            <a:r>
              <a:rPr lang="ru-RU" sz="1800" dirty="0" smtClean="0"/>
              <a:t>В </a:t>
            </a:r>
            <a:r>
              <a:rPr lang="ru-RU" sz="1800" dirty="0"/>
              <a:t>ходе </a:t>
            </a:r>
            <a:r>
              <a:rPr lang="ru-RU" sz="1800" dirty="0" smtClean="0"/>
              <a:t>проекта проводится </a:t>
            </a:r>
            <a:r>
              <a:rPr lang="ru-RU" sz="1800" dirty="0"/>
              <a:t>работа терапевтических групп с привлечением консультантов АНО ЦСП «Правильный выбор» совместно со специалистами ГБУЗ РХ "Республиканский клинический наркологический диспансер" (ГБУЗ РХ "РКНД"). На этих группах нуждающиеся в помощи </a:t>
            </a:r>
            <a:r>
              <a:rPr lang="ru-RU" sz="1800" dirty="0" smtClean="0"/>
              <a:t>матери осознают </a:t>
            </a:r>
            <a:r>
              <a:rPr lang="ru-RU" sz="1800" dirty="0"/>
              <a:t>свою проблему, </a:t>
            </a:r>
            <a:r>
              <a:rPr lang="ru-RU" sz="1800" dirty="0" smtClean="0"/>
              <a:t>получают </a:t>
            </a:r>
            <a:r>
              <a:rPr lang="ru-RU" sz="1800" dirty="0"/>
              <a:t>помощь в преодолении зависимости и </a:t>
            </a:r>
            <a:r>
              <a:rPr lang="ru-RU" sz="1800" dirty="0" smtClean="0"/>
              <a:t>выходят </a:t>
            </a:r>
            <a:r>
              <a:rPr lang="ru-RU" sz="1800" dirty="0"/>
              <a:t>на устойчивый социальный образ жизни.</a:t>
            </a:r>
          </a:p>
          <a:p>
            <a:pPr marL="114300" indent="0">
              <a:lnSpc>
                <a:spcPct val="120000"/>
              </a:lnSpc>
            </a:pPr>
            <a:r>
              <a:rPr lang="ru-RU" sz="1800" dirty="0"/>
              <a:t>Как показал опыт и практика реализуемых проектов АНО ЦСП «Правильный выбор» («Навстречу трезвости», «Пожалуйста не умирай», «Новые горизонты» и др.) первый и самый тяжелый шаг навстречу решению проблемы делается в тот момент, когда зависимый говорит с таким же как он человеком, который вышел из зависимости. Консультанты АНО ЦСП «Правильный выбор» прошли через эти проблемы, преодолели их на своем опыте и имеют от 5 лет стойкой ремиссии. </a:t>
            </a:r>
            <a:r>
              <a:rPr lang="ru-RU" sz="1800" dirty="0"/>
              <a:t>С</a:t>
            </a:r>
            <a:r>
              <a:rPr lang="ru-RU" sz="1800" dirty="0" smtClean="0"/>
              <a:t>отрудничество </a:t>
            </a:r>
            <a:r>
              <a:rPr lang="ru-RU" sz="1800" dirty="0"/>
              <a:t>(клинический психолог + консультант по зависимости) дает хорошие результаты, потому что зависимый человек может довериться специалисту, знающему проблему изнутри, а не тому, кто овладел лишь теорией.</a:t>
            </a:r>
            <a:endParaRPr sz="1800" dirty="0"/>
          </a:p>
        </p:txBody>
      </p:sp>
      <p:sp>
        <p:nvSpPr>
          <p:cNvPr id="7" name="TextBox 6"/>
          <p:cNvSpPr txBox="1"/>
          <p:nvPr/>
        </p:nvSpPr>
        <p:spPr>
          <a:xfrm>
            <a:off x="381719" y="704827"/>
            <a:ext cx="10001162"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800">
                <a:latin typeface="Gilroy Light"/>
                <a:ea typeface="Gilroy Light"/>
                <a:cs typeface="Gilroy Light"/>
                <a:sym typeface="Gilroy Light"/>
              </a:defRPr>
            </a:lvl1pPr>
          </a:lstStyle>
          <a:p>
            <a:r>
              <a:rPr dirty="0" err="1"/>
              <a:t>Краткое</a:t>
            </a:r>
            <a:r>
              <a:rPr dirty="0"/>
              <a:t> </a:t>
            </a:r>
            <a:r>
              <a:rPr dirty="0" err="1"/>
              <a:t>описание</a:t>
            </a:r>
            <a:r>
              <a:rPr dirty="0"/>
              <a:t> </a:t>
            </a:r>
            <a:r>
              <a:rPr dirty="0" err="1"/>
              <a:t>предлагаемого</a:t>
            </a:r>
            <a:r>
              <a:rPr dirty="0"/>
              <a:t> </a:t>
            </a:r>
            <a:r>
              <a:rPr dirty="0" err="1"/>
              <a:t>решения</a:t>
            </a:r>
            <a:endParaRPr dirty="0"/>
          </a:p>
        </p:txBody>
      </p:sp>
      <p:sp>
        <p:nvSpPr>
          <p:cNvPr id="8" name="Google Shape;117;p5"/>
          <p:cNvSpPr/>
          <p:nvPr/>
        </p:nvSpPr>
        <p:spPr>
          <a:xfrm flipV="1">
            <a:off x="335999" y="999341"/>
            <a:ext cx="11520001" cy="15901"/>
          </a:xfrm>
          <a:prstGeom prst="line">
            <a:avLst/>
          </a:prstGeom>
          <a:ln>
            <a:solidFill>
              <a:srgbClr val="00B0F0"/>
            </a:solidFill>
          </a:ln>
        </p:spPr>
        <p:txBody>
          <a:bodyPr lIns="45719" rIns="45719"/>
          <a:lstStyle/>
          <a:p>
            <a:endParaRPr/>
          </a:p>
        </p:txBody>
      </p:sp>
    </p:spTree>
    <p:extLst>
      <p:ext uri="{BB962C8B-B14F-4D97-AF65-F5344CB8AC3E}">
        <p14:creationId xmlns:p14="http://schemas.microsoft.com/office/powerpoint/2010/main" val="411040993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48000" y="-14200"/>
            <a:ext cx="12240000" cy="6886400"/>
          </a:xfrm>
          <a:prstGeom prst="rect">
            <a:avLst/>
          </a:prstGeom>
          <a:solidFill>
            <a:srgbClr val="D6FFBC"/>
          </a:solidFill>
          <a:ln>
            <a:noFill/>
          </a:ln>
        </p:spPr>
        <p:txBody>
          <a:bodyPr spcFirstLastPara="1" wrap="square" lIns="121900" tIns="121900" rIns="121900" bIns="121900" anchor="ctr" anchorCtr="0">
            <a:noAutofit/>
          </a:bodyPr>
          <a:lstStyle/>
          <a:p>
            <a:endParaRPr sz="1867"/>
          </a:p>
        </p:txBody>
      </p:sp>
      <p:pic>
        <p:nvPicPr>
          <p:cNvPr id="55" name="Google Shape;55;p13"/>
          <p:cNvPicPr preferRelativeResize="0"/>
          <p:nvPr/>
        </p:nvPicPr>
        <p:blipFill rotWithShape="1">
          <a:blip r:embed="rId3">
            <a:alphaModFix amt="31000"/>
          </a:blip>
          <a:srcRect l="17593" b="24505"/>
          <a:stretch/>
        </p:blipFill>
        <p:spPr>
          <a:xfrm>
            <a:off x="-48000" y="4162768"/>
            <a:ext cx="2985168" cy="2695233"/>
          </a:xfrm>
          <a:prstGeom prst="rect">
            <a:avLst/>
          </a:prstGeom>
          <a:noFill/>
          <a:ln>
            <a:noFill/>
          </a:ln>
        </p:spPr>
      </p:pic>
      <p:pic>
        <p:nvPicPr>
          <p:cNvPr id="56" name="Google Shape;56;p13"/>
          <p:cNvPicPr preferRelativeResize="0"/>
          <p:nvPr/>
        </p:nvPicPr>
        <p:blipFill rotWithShape="1">
          <a:blip r:embed="rId3">
            <a:alphaModFix amt="33000"/>
          </a:blip>
          <a:srcRect l="17593" b="24110"/>
          <a:stretch/>
        </p:blipFill>
        <p:spPr>
          <a:xfrm rot="10800000">
            <a:off x="9206833" y="1"/>
            <a:ext cx="2985168" cy="2709431"/>
          </a:xfrm>
          <a:prstGeom prst="rect">
            <a:avLst/>
          </a:prstGeom>
          <a:noFill/>
          <a:ln>
            <a:noFill/>
          </a:ln>
        </p:spPr>
      </p:pic>
      <p:sp>
        <p:nvSpPr>
          <p:cNvPr id="5" name="Google Shape;138;p8"/>
          <p:cNvSpPr txBox="1">
            <a:spLocks noGrp="1"/>
          </p:cNvSpPr>
          <p:nvPr>
            <p:ph type="title"/>
          </p:nvPr>
        </p:nvSpPr>
        <p:spPr>
          <a:xfrm>
            <a:off x="306592" y="50962"/>
            <a:ext cx="10151417" cy="726001"/>
          </a:xfrm>
          <a:prstGeom prst="rect">
            <a:avLst/>
          </a:prstGeom>
        </p:spPr>
        <p:txBody>
          <a:bodyPr>
            <a:normAutofit fontScale="90000"/>
          </a:bodyPr>
          <a:lstStyle>
            <a:lvl1pPr defTabSz="1010787">
              <a:lnSpc>
                <a:spcPct val="100000"/>
              </a:lnSpc>
              <a:defRPr sz="4176" b="1" cap="all">
                <a:solidFill>
                  <a:srgbClr val="33A1D8"/>
                </a:solidFill>
                <a:latin typeface="Gilroy Light"/>
                <a:ea typeface="Gilroy Light"/>
                <a:cs typeface="Gilroy Light"/>
                <a:sym typeface="Gilroy Light"/>
              </a:defRPr>
            </a:lvl1pPr>
          </a:lstStyle>
          <a:p>
            <a:r>
              <a:rPr dirty="0" err="1"/>
              <a:t>Суть</a:t>
            </a:r>
            <a:r>
              <a:rPr dirty="0"/>
              <a:t> </a:t>
            </a:r>
            <a:r>
              <a:rPr dirty="0" err="1"/>
              <a:t>проекта</a:t>
            </a:r>
            <a:endParaRPr dirty="0"/>
          </a:p>
        </p:txBody>
      </p:sp>
      <p:sp>
        <p:nvSpPr>
          <p:cNvPr id="6" name="Google Shape;139;p8"/>
          <p:cNvSpPr txBox="1">
            <a:spLocks noGrp="1"/>
          </p:cNvSpPr>
          <p:nvPr>
            <p:ph type="body" idx="1"/>
          </p:nvPr>
        </p:nvSpPr>
        <p:spPr>
          <a:xfrm>
            <a:off x="-48001" y="1015242"/>
            <a:ext cx="12192000" cy="5620381"/>
          </a:xfrm>
          <a:prstGeom prst="rect">
            <a:avLst/>
          </a:prstGeom>
        </p:spPr>
        <p:txBody>
          <a:bodyPr>
            <a:noAutofit/>
          </a:bodyPr>
          <a:lstStyle/>
          <a:p>
            <a:pPr marL="114300" indent="0">
              <a:lnSpc>
                <a:spcPct val="120000"/>
              </a:lnSpc>
            </a:pPr>
            <a:r>
              <a:rPr lang="ru-RU" sz="1800" dirty="0"/>
              <a:t> В рамках </a:t>
            </a:r>
            <a:r>
              <a:rPr lang="ru-RU" sz="1800" dirty="0" smtClean="0"/>
              <a:t>проекта организована работа, 2-х </a:t>
            </a:r>
            <a:r>
              <a:rPr lang="ru-RU" sz="1800" dirty="0"/>
              <a:t>терапевтических групп по 15 женщин в г. Абакан и 1 </a:t>
            </a:r>
            <a:r>
              <a:rPr lang="ru-RU" sz="1800" dirty="0" smtClean="0"/>
              <a:t>группы из </a:t>
            </a:r>
            <a:r>
              <a:rPr lang="ru-RU" sz="1800" dirty="0"/>
              <a:t>15 человек в г. </a:t>
            </a:r>
            <a:r>
              <a:rPr lang="ru-RU" sz="1800" dirty="0" smtClean="0"/>
              <a:t>Саяногорск, </a:t>
            </a:r>
            <a:r>
              <a:rPr lang="ru-RU" sz="1800" dirty="0"/>
              <a:t>республики Хакасия. Для каждой группы </a:t>
            </a:r>
            <a:r>
              <a:rPr lang="ru-RU" sz="1800" dirty="0" smtClean="0"/>
              <a:t>проводится </a:t>
            </a:r>
            <a:r>
              <a:rPr lang="ru-RU" sz="1800" dirty="0"/>
              <a:t>14 занятий по программе преодоления </a:t>
            </a:r>
            <a:r>
              <a:rPr lang="ru-RU" sz="1800" dirty="0" smtClean="0"/>
              <a:t>зависимости, </a:t>
            </a:r>
            <a:r>
              <a:rPr lang="ru-RU" sz="1800" dirty="0"/>
              <a:t>+ 10 дополнительных, разносторонней направленности . По запросу с женщинами будут проведены индивидуальные консультации и тестирование. Всего в проекте примут участие не менее 45 женщин, имеющих несовершеннолетних детей и нуждающихся в </a:t>
            </a:r>
            <a:r>
              <a:rPr lang="ru-RU" sz="1800" dirty="0" smtClean="0"/>
              <a:t>помощи.. </a:t>
            </a:r>
            <a:endParaRPr lang="ru-RU" sz="1800" dirty="0"/>
          </a:p>
          <a:p>
            <a:pPr marL="114300" indent="0">
              <a:lnSpc>
                <a:spcPct val="120000"/>
              </a:lnSpc>
            </a:pPr>
            <a:r>
              <a:rPr lang="ru-RU" sz="1800" dirty="0" smtClean="0"/>
              <a:t>В </a:t>
            </a:r>
            <a:r>
              <a:rPr lang="ru-RU" sz="1800" dirty="0"/>
              <a:t>начале работы групп и по итогам 10 занятий с женщинами будет </a:t>
            </a:r>
            <a:r>
              <a:rPr lang="ru-RU" sz="1800" dirty="0" smtClean="0"/>
              <a:t>проводится </a:t>
            </a:r>
            <a:r>
              <a:rPr lang="ru-RU" sz="1800" dirty="0"/>
              <a:t>социально-психологическая диагностика, результаты </a:t>
            </a:r>
            <a:r>
              <a:rPr lang="ru-RU" sz="1800" dirty="0" smtClean="0"/>
              <a:t>которой анализируются </a:t>
            </a:r>
            <a:r>
              <a:rPr lang="ru-RU" sz="1800" dirty="0"/>
              <a:t>специалистами-психологами. После работы терапевтических групп женщины смогут поддерживать достигнутый результат в группах поддержки. </a:t>
            </a:r>
            <a:r>
              <a:rPr lang="ru-RU" sz="1800" dirty="0" smtClean="0"/>
              <a:t>Около </a:t>
            </a:r>
            <a:r>
              <a:rPr lang="ru-RU" sz="1800" dirty="0"/>
              <a:t>90% женщин-участниц проекта осознают свою проблему </a:t>
            </a:r>
            <a:r>
              <a:rPr lang="ru-RU" sz="1800" dirty="0" err="1"/>
              <a:t>алко</a:t>
            </a:r>
            <a:r>
              <a:rPr lang="ru-RU" sz="1800" dirty="0"/>
              <a:t>- наркозависимости и не менее 40% женщин </a:t>
            </a:r>
            <a:r>
              <a:rPr lang="ru-RU" sz="1800" dirty="0" smtClean="0"/>
              <a:t>выходят </a:t>
            </a:r>
            <a:r>
              <a:rPr lang="ru-RU" sz="1800" dirty="0"/>
              <a:t>на стойкую ремиссию.</a:t>
            </a:r>
          </a:p>
          <a:p>
            <a:pPr marL="114300" indent="0">
              <a:lnSpc>
                <a:spcPct val="120000"/>
              </a:lnSpc>
            </a:pPr>
            <a:r>
              <a:rPr lang="ru-RU" sz="1800" dirty="0" smtClean="0"/>
              <a:t>Для </a:t>
            </a:r>
            <a:r>
              <a:rPr lang="ru-RU" sz="1800" dirty="0"/>
              <a:t>представления экспертному сообществу, по итогам работы будет сформирован кейс проекта для дальнейших реализаций и масштабирования. Кейс будет представлен на итоговом "Круглом столе", куда будут приглашены все партнеры и заинтересованные специалисты затронутые этой проблемой.</a:t>
            </a:r>
          </a:p>
          <a:p>
            <a:pPr marL="114300" indent="0">
              <a:lnSpc>
                <a:spcPct val="120000"/>
              </a:lnSpc>
            </a:pPr>
            <a:r>
              <a:rPr lang="ru-RU" sz="1800" dirty="0" smtClean="0"/>
              <a:t>Проект </a:t>
            </a:r>
            <a:r>
              <a:rPr lang="ru-RU" sz="1800" dirty="0"/>
              <a:t>предполагает, что подобная системная работа с матерями, позволит не просто уберечь их от пагубного воздействия употребления ПАВ, но и даст возможность вести нормальную семейную жизнь и достойно, безопасно воспитать своих детей.</a:t>
            </a:r>
            <a:endParaRPr sz="1800" dirty="0"/>
          </a:p>
        </p:txBody>
      </p:sp>
      <p:sp>
        <p:nvSpPr>
          <p:cNvPr id="7" name="TextBox 6"/>
          <p:cNvSpPr txBox="1"/>
          <p:nvPr/>
        </p:nvSpPr>
        <p:spPr>
          <a:xfrm>
            <a:off x="381719" y="704827"/>
            <a:ext cx="10001162"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800">
                <a:latin typeface="Gilroy Light"/>
                <a:ea typeface="Gilroy Light"/>
                <a:cs typeface="Gilroy Light"/>
                <a:sym typeface="Gilroy Light"/>
              </a:defRPr>
            </a:lvl1pPr>
          </a:lstStyle>
          <a:p>
            <a:r>
              <a:rPr dirty="0" err="1"/>
              <a:t>Краткое</a:t>
            </a:r>
            <a:r>
              <a:rPr dirty="0"/>
              <a:t> </a:t>
            </a:r>
            <a:r>
              <a:rPr dirty="0" err="1"/>
              <a:t>описание</a:t>
            </a:r>
            <a:r>
              <a:rPr dirty="0"/>
              <a:t> </a:t>
            </a:r>
            <a:r>
              <a:rPr dirty="0" err="1"/>
              <a:t>предлагаемого</a:t>
            </a:r>
            <a:r>
              <a:rPr dirty="0"/>
              <a:t> </a:t>
            </a:r>
            <a:r>
              <a:rPr dirty="0" err="1"/>
              <a:t>решения</a:t>
            </a:r>
            <a:endParaRPr dirty="0"/>
          </a:p>
        </p:txBody>
      </p:sp>
      <p:sp>
        <p:nvSpPr>
          <p:cNvPr id="8" name="Google Shape;117;p5"/>
          <p:cNvSpPr/>
          <p:nvPr/>
        </p:nvSpPr>
        <p:spPr>
          <a:xfrm flipV="1">
            <a:off x="335999" y="999341"/>
            <a:ext cx="11520001" cy="15901"/>
          </a:xfrm>
          <a:prstGeom prst="line">
            <a:avLst/>
          </a:prstGeom>
          <a:ln>
            <a:solidFill>
              <a:srgbClr val="00B0F0"/>
            </a:solidFill>
          </a:ln>
        </p:spPr>
        <p:txBody>
          <a:bodyPr lIns="45719" rIns="45719"/>
          <a:lstStyle/>
          <a:p>
            <a:endParaRPr/>
          </a:p>
        </p:txBody>
      </p:sp>
    </p:spTree>
    <p:extLst>
      <p:ext uri="{BB962C8B-B14F-4D97-AF65-F5344CB8AC3E}">
        <p14:creationId xmlns:p14="http://schemas.microsoft.com/office/powerpoint/2010/main" val="396456062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1" name="Google Shape;91;p17"/>
          <p:cNvSpPr/>
          <p:nvPr/>
        </p:nvSpPr>
        <p:spPr>
          <a:xfrm>
            <a:off x="0" y="206351"/>
            <a:ext cx="2701200" cy="945600"/>
          </a:xfrm>
          <a:prstGeom prst="rect">
            <a:avLst/>
          </a:prstGeom>
          <a:solidFill>
            <a:srgbClr val="5A9832"/>
          </a:solidFill>
          <a:ln>
            <a:noFill/>
          </a:ln>
        </p:spPr>
        <p:txBody>
          <a:bodyPr spcFirstLastPara="1" wrap="square" lIns="121900" tIns="121900" rIns="121900" bIns="121900" anchor="ctr" anchorCtr="0">
            <a:noAutofit/>
          </a:bodyPr>
          <a:lstStyle/>
          <a:p>
            <a:endParaRPr sz="1867"/>
          </a:p>
        </p:txBody>
      </p:sp>
      <p:sp>
        <p:nvSpPr>
          <p:cNvPr id="92" name="Google Shape;92;p17"/>
          <p:cNvSpPr txBox="1"/>
          <p:nvPr/>
        </p:nvSpPr>
        <p:spPr>
          <a:xfrm>
            <a:off x="123691" y="-46889"/>
            <a:ext cx="3628015" cy="3057271"/>
          </a:xfrm>
          <a:prstGeom prst="rect">
            <a:avLst/>
          </a:prstGeom>
          <a:noFill/>
          <a:ln>
            <a:noFill/>
          </a:ln>
        </p:spPr>
        <p:txBody>
          <a:bodyPr spcFirstLastPara="1" wrap="square" lIns="121900" tIns="121900" rIns="121900" bIns="121900" anchor="t" anchorCtr="0">
            <a:spAutoFit/>
          </a:bodyPr>
          <a:lstStyle/>
          <a:p>
            <a:r>
              <a:rPr lang="ru-RU" sz="2533" b="1" dirty="0">
                <a:solidFill>
                  <a:schemeClr val="tx1"/>
                </a:solidFill>
                <a:latin typeface="Verdana"/>
                <a:ea typeface="Verdana"/>
                <a:cs typeface="Verdana"/>
                <a:sym typeface="Verdana"/>
              </a:rPr>
              <a:t>Какие национальные проекты</a:t>
            </a:r>
            <a:endParaRPr sz="2533" b="1" dirty="0">
              <a:solidFill>
                <a:schemeClr val="tx1"/>
              </a:solidFill>
              <a:latin typeface="Verdana"/>
              <a:ea typeface="Verdana"/>
              <a:cs typeface="Verdana"/>
              <a:sym typeface="Verdana"/>
            </a:endParaRPr>
          </a:p>
          <a:p>
            <a:r>
              <a:rPr lang="ru-RU" sz="1867" b="1" dirty="0">
                <a:latin typeface="Verdana"/>
                <a:ea typeface="Verdana"/>
                <a:cs typeface="Verdana"/>
                <a:sym typeface="Verdana"/>
              </a:rPr>
              <a:t>Напрямую и косвенно затрагивает деятельность АНО ЦСП «Правильный выбор»</a:t>
            </a:r>
            <a:endParaRPr sz="1867" b="1" dirty="0">
              <a:latin typeface="Verdana"/>
              <a:ea typeface="Verdana"/>
              <a:cs typeface="Verdana"/>
              <a:sym typeface="Verdana"/>
            </a:endParaRPr>
          </a:p>
          <a:p>
            <a:endParaRPr sz="1600" dirty="0">
              <a:latin typeface="Verdana"/>
              <a:ea typeface="Verdana"/>
              <a:cs typeface="Verdana"/>
              <a:sym typeface="Verdana"/>
            </a:endParaRPr>
          </a:p>
          <a:p>
            <a:endParaRPr sz="1600" dirty="0">
              <a:latin typeface="Verdana"/>
              <a:ea typeface="Verdana"/>
              <a:cs typeface="Verdana"/>
              <a:sym typeface="Verdana"/>
            </a:endParaRPr>
          </a:p>
        </p:txBody>
      </p:sp>
      <p:pic>
        <p:nvPicPr>
          <p:cNvPr id="4" name="Рисунок 3"/>
          <p:cNvPicPr>
            <a:picLocks noChangeAspect="1"/>
          </p:cNvPicPr>
          <p:nvPr/>
        </p:nvPicPr>
        <p:blipFill>
          <a:blip r:embed="rId3"/>
          <a:stretch>
            <a:fillRect/>
          </a:stretch>
        </p:blipFill>
        <p:spPr>
          <a:xfrm>
            <a:off x="6600252" y="88745"/>
            <a:ext cx="2221824" cy="1850143"/>
          </a:xfrm>
          <a:prstGeom prst="rect">
            <a:avLst/>
          </a:prstGeom>
        </p:spPr>
      </p:pic>
      <p:pic>
        <p:nvPicPr>
          <p:cNvPr id="12" name="Рисунок 11"/>
          <p:cNvPicPr>
            <a:picLocks noChangeAspect="1"/>
          </p:cNvPicPr>
          <p:nvPr/>
        </p:nvPicPr>
        <p:blipFill>
          <a:blip r:embed="rId4"/>
          <a:stretch>
            <a:fillRect/>
          </a:stretch>
        </p:blipFill>
        <p:spPr>
          <a:xfrm>
            <a:off x="3875397" y="1"/>
            <a:ext cx="1795939" cy="1239025"/>
          </a:xfrm>
          <a:prstGeom prst="rect">
            <a:avLst/>
          </a:prstGeom>
        </p:spPr>
      </p:pic>
      <p:pic>
        <p:nvPicPr>
          <p:cNvPr id="13" name="Рисунок 12"/>
          <p:cNvPicPr>
            <a:picLocks noChangeAspect="1"/>
          </p:cNvPicPr>
          <p:nvPr/>
        </p:nvPicPr>
        <p:blipFill>
          <a:blip r:embed="rId5"/>
          <a:stretch>
            <a:fillRect/>
          </a:stretch>
        </p:blipFill>
        <p:spPr>
          <a:xfrm>
            <a:off x="9615793" y="1"/>
            <a:ext cx="2438401" cy="2018737"/>
          </a:xfrm>
          <a:prstGeom prst="rect">
            <a:avLst/>
          </a:prstGeom>
        </p:spPr>
      </p:pic>
      <p:sp>
        <p:nvSpPr>
          <p:cNvPr id="2" name="Прямоугольник 1"/>
          <p:cNvSpPr/>
          <p:nvPr/>
        </p:nvSpPr>
        <p:spPr>
          <a:xfrm>
            <a:off x="0" y="3000533"/>
            <a:ext cx="11728880" cy="2965555"/>
          </a:xfrm>
          <a:prstGeom prst="rect">
            <a:avLst/>
          </a:prstGeom>
        </p:spPr>
        <p:txBody>
          <a:bodyPr wrap="square">
            <a:spAutoFit/>
          </a:bodyPr>
          <a:lstStyle/>
          <a:p>
            <a:pPr algn="ctr"/>
            <a:r>
              <a:rPr lang="ru-RU" sz="1867" b="1" dirty="0">
                <a:latin typeface="Arial" panose="020B0604020202020204" pitchFamily="34" charset="0"/>
                <a:ea typeface="Calibri" panose="020F0502020204030204" pitchFamily="34" charset="0"/>
              </a:rPr>
              <a:t>Федеральные проекты, которые </a:t>
            </a:r>
            <a:r>
              <a:rPr lang="ru-RU" sz="1867" b="1" dirty="0" smtClean="0">
                <a:latin typeface="Arial" panose="020B0604020202020204" pitchFamily="34" charset="0"/>
                <a:ea typeface="Calibri" panose="020F0502020204030204" pitchFamily="34" charset="0"/>
              </a:rPr>
              <a:t>затрагивает проект </a:t>
            </a:r>
            <a:r>
              <a:rPr lang="ru-RU" sz="1867" b="1" dirty="0">
                <a:latin typeface="Arial" panose="020B0604020202020204" pitchFamily="34" charset="0"/>
                <a:ea typeface="Calibri" panose="020F0502020204030204" pitchFamily="34" charset="0"/>
              </a:rPr>
              <a:t>«МАМА» </a:t>
            </a:r>
            <a:r>
              <a:rPr lang="ru-RU" sz="1867" dirty="0" smtClean="0">
                <a:latin typeface="Arial" panose="020B0604020202020204" pitchFamily="34" charset="0"/>
                <a:ea typeface="Calibri" panose="020F0502020204030204" pitchFamily="34" charset="0"/>
              </a:rPr>
              <a:t>Содействие </a:t>
            </a:r>
            <a:r>
              <a:rPr lang="ru-RU" sz="1867" dirty="0">
                <a:latin typeface="Arial" panose="020B0604020202020204" pitchFamily="34" charset="0"/>
                <a:ea typeface="Calibri" panose="020F0502020204030204" pitchFamily="34" charset="0"/>
              </a:rPr>
              <a:t>занятости женщин – создание условий и доступность дошкольного образования для детей в возрасте до трех </a:t>
            </a:r>
            <a:r>
              <a:rPr lang="ru-RU" sz="1867" dirty="0" smtClean="0">
                <a:latin typeface="Arial" panose="020B0604020202020204" pitchFamily="34" charset="0"/>
                <a:ea typeface="Calibri" panose="020F0502020204030204" pitchFamily="34" charset="0"/>
              </a:rPr>
              <a:t>лет.</a:t>
            </a:r>
            <a:endParaRPr lang="ru-RU" sz="1867" dirty="0">
              <a:latin typeface="Arial" panose="020B0604020202020204" pitchFamily="34" charset="0"/>
              <a:ea typeface="Calibri" panose="020F0502020204030204" pitchFamily="34" charset="0"/>
            </a:endParaRPr>
          </a:p>
          <a:p>
            <a:r>
              <a:rPr lang="ru-RU" sz="1867" dirty="0">
                <a:latin typeface="Arial" panose="020B0604020202020204" pitchFamily="34" charset="0"/>
                <a:ea typeface="Calibri" panose="020F0502020204030204" pitchFamily="34" charset="0"/>
              </a:rPr>
              <a:t>Формирование системы мотивации граждан к здоровому образу жизни, включая здоровое питание и отказ от вредных привычек (Укрепление общественного здоровья)</a:t>
            </a:r>
          </a:p>
          <a:p>
            <a:r>
              <a:rPr lang="ru-RU" sz="1867" dirty="0" smtClean="0"/>
              <a:t>Борьба </a:t>
            </a:r>
            <a:r>
              <a:rPr lang="ru-RU" sz="1867" dirty="0"/>
              <a:t>с сердечно-сосудистыми заболеваниями </a:t>
            </a:r>
          </a:p>
          <a:p>
            <a:r>
              <a:rPr lang="ru-RU" sz="1867" dirty="0"/>
              <a:t>Развитие экспорта медицинских услуг </a:t>
            </a:r>
          </a:p>
          <a:p>
            <a:r>
              <a:rPr lang="ru-RU" sz="1867" dirty="0"/>
              <a:t>Борьба с онкологическими заболеваниями.</a:t>
            </a:r>
          </a:p>
          <a:p>
            <a:r>
              <a:rPr lang="ru-RU" sz="1867" dirty="0"/>
              <a:t>Социальная активность</a:t>
            </a:r>
          </a:p>
          <a:p>
            <a:r>
              <a:rPr lang="ru-RU" sz="1867" dirty="0"/>
              <a:t>Укрепление общественного здоровья</a:t>
            </a:r>
          </a:p>
          <a:p>
            <a:r>
              <a:rPr lang="ru-RU" sz="1867" dirty="0"/>
              <a:t>Спорт — норма жизни</a:t>
            </a:r>
          </a:p>
        </p:txBody>
      </p:sp>
      <p:pic>
        <p:nvPicPr>
          <p:cNvPr id="10" name="Рисунок 9"/>
          <p:cNvPicPr>
            <a:picLocks noChangeAspect="1"/>
          </p:cNvPicPr>
          <p:nvPr/>
        </p:nvPicPr>
        <p:blipFill>
          <a:blip r:embed="rId6"/>
          <a:stretch>
            <a:fillRect/>
          </a:stretch>
        </p:blipFill>
        <p:spPr>
          <a:xfrm>
            <a:off x="6010454" y="1440033"/>
            <a:ext cx="1563033" cy="1272419"/>
          </a:xfrm>
          <a:prstGeom prst="rect">
            <a:avLst/>
          </a:prstGeom>
        </p:spPr>
      </p:pic>
      <p:pic>
        <p:nvPicPr>
          <p:cNvPr id="3" name="Рисунок 2"/>
          <p:cNvPicPr>
            <a:picLocks noChangeAspect="1"/>
          </p:cNvPicPr>
          <p:nvPr/>
        </p:nvPicPr>
        <p:blipFill>
          <a:blip r:embed="rId7"/>
          <a:stretch>
            <a:fillRect/>
          </a:stretch>
        </p:blipFill>
        <p:spPr>
          <a:xfrm>
            <a:off x="4084388" y="1466851"/>
            <a:ext cx="1778667" cy="1337343"/>
          </a:xfrm>
          <a:prstGeom prst="rect">
            <a:avLst/>
          </a:prstGeom>
        </p:spPr>
      </p:pic>
    </p:spTree>
    <p:extLst>
      <p:ext uri="{BB962C8B-B14F-4D97-AF65-F5344CB8AC3E}">
        <p14:creationId xmlns:p14="http://schemas.microsoft.com/office/powerpoint/2010/main" val="249517476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326125" y="46567"/>
            <a:ext cx="1853344" cy="2007791"/>
          </a:xfrm>
          <a:prstGeom prst="rect">
            <a:avLst/>
          </a:prstGeom>
        </p:spPr>
      </p:pic>
      <p:pic>
        <p:nvPicPr>
          <p:cNvPr id="4" name="Рисунок 3"/>
          <p:cNvPicPr>
            <a:picLocks noChangeAspect="1"/>
          </p:cNvPicPr>
          <p:nvPr/>
        </p:nvPicPr>
        <p:blipFill>
          <a:blip r:embed="rId4"/>
          <a:stretch>
            <a:fillRect/>
          </a:stretch>
        </p:blipFill>
        <p:spPr>
          <a:xfrm>
            <a:off x="0" y="1950596"/>
            <a:ext cx="2411003" cy="2355365"/>
          </a:xfrm>
          <a:prstGeom prst="rect">
            <a:avLst/>
          </a:prstGeom>
        </p:spPr>
      </p:pic>
      <p:pic>
        <p:nvPicPr>
          <p:cNvPr id="5" name="Рисунок 4"/>
          <p:cNvPicPr>
            <a:picLocks noChangeAspect="1"/>
          </p:cNvPicPr>
          <p:nvPr/>
        </p:nvPicPr>
        <p:blipFill>
          <a:blip r:embed="rId5"/>
          <a:stretch>
            <a:fillRect/>
          </a:stretch>
        </p:blipFill>
        <p:spPr>
          <a:xfrm>
            <a:off x="2489666" y="4209621"/>
            <a:ext cx="2423265" cy="2404625"/>
          </a:xfrm>
          <a:prstGeom prst="rect">
            <a:avLst/>
          </a:prstGeom>
        </p:spPr>
      </p:pic>
      <p:pic>
        <p:nvPicPr>
          <p:cNvPr id="7" name="Рисунок 6"/>
          <p:cNvPicPr>
            <a:picLocks noChangeAspect="1"/>
          </p:cNvPicPr>
          <p:nvPr/>
        </p:nvPicPr>
        <p:blipFill>
          <a:blip r:embed="rId6"/>
          <a:stretch>
            <a:fillRect/>
          </a:stretch>
        </p:blipFill>
        <p:spPr>
          <a:xfrm>
            <a:off x="5849421" y="4382149"/>
            <a:ext cx="2376447" cy="2358025"/>
          </a:xfrm>
          <a:prstGeom prst="rect">
            <a:avLst/>
          </a:prstGeom>
        </p:spPr>
      </p:pic>
      <p:pic>
        <p:nvPicPr>
          <p:cNvPr id="8" name="Рисунок 7"/>
          <p:cNvPicPr>
            <a:picLocks noChangeAspect="1"/>
          </p:cNvPicPr>
          <p:nvPr/>
        </p:nvPicPr>
        <p:blipFill>
          <a:blip r:embed="rId7"/>
          <a:stretch>
            <a:fillRect/>
          </a:stretch>
        </p:blipFill>
        <p:spPr>
          <a:xfrm>
            <a:off x="3423233" y="1591392"/>
            <a:ext cx="2426187" cy="2426187"/>
          </a:xfrm>
          <a:prstGeom prst="rect">
            <a:avLst/>
          </a:prstGeom>
        </p:spPr>
      </p:pic>
      <p:pic>
        <p:nvPicPr>
          <p:cNvPr id="1026" name="Picture 2" descr="ИСО - Цели в области устойчивого развития"/>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16149" y="4382149"/>
            <a:ext cx="2475852" cy="24758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ИСО - Цели в области устойчивого развития"/>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93184" y="1591392"/>
            <a:ext cx="2513955" cy="2513955"/>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2213187" y="289793"/>
            <a:ext cx="9538189" cy="1077218"/>
          </a:xfrm>
          <a:prstGeom prst="rect">
            <a:avLst/>
          </a:prstGeom>
        </p:spPr>
        <p:txBody>
          <a:bodyPr wrap="none">
            <a:spAutoFit/>
          </a:bodyPr>
          <a:lstStyle/>
          <a:p>
            <a:pPr algn="ctr"/>
            <a:r>
              <a:rPr lang="ru-RU" sz="3200" b="1" dirty="0">
                <a:latin typeface="Arial" panose="020B0604020202020204" pitchFamily="34" charset="0"/>
                <a:ea typeface="Calibri" panose="020F0502020204030204" pitchFamily="34" charset="0"/>
              </a:rPr>
              <a:t>ЦУР ООН которые затрагивает деятельность </a:t>
            </a:r>
          </a:p>
          <a:p>
            <a:pPr algn="ctr"/>
            <a:r>
              <a:rPr lang="ru-RU" sz="3200" b="1" dirty="0">
                <a:latin typeface="Arial" panose="020B0604020202020204" pitchFamily="34" charset="0"/>
                <a:ea typeface="Calibri" panose="020F0502020204030204" pitchFamily="34" charset="0"/>
              </a:rPr>
              <a:t>АНО ЦСП «Правильный выбор»</a:t>
            </a:r>
            <a:endParaRPr lang="ru-RU" sz="3200" dirty="0"/>
          </a:p>
        </p:txBody>
      </p:sp>
    </p:spTree>
    <p:extLst>
      <p:ext uri="{BB962C8B-B14F-4D97-AF65-F5344CB8AC3E}">
        <p14:creationId xmlns:p14="http://schemas.microsoft.com/office/powerpoint/2010/main" val="1803872627"/>
      </p:ext>
    </p:extLst>
  </p:cSld>
  <p:clrMapOvr>
    <a:masterClrMapping/>
  </p:clrMapOvr>
  <p:transition spd="med"/>
</p:sld>
</file>

<file path=ppt/theme/theme1.xml><?xml version="1.0" encoding="utf-8"?>
<a:theme xmlns:a="http://schemas.openxmlformats.org/drawingml/2006/main" name="Тема Office">
  <a:themeElements>
    <a:clrScheme name="Тема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Тема Office">
      <a:majorFont>
        <a:latin typeface="Arial"/>
        <a:ea typeface="Arial"/>
        <a:cs typeface="Arial"/>
      </a:majorFont>
      <a:minorFont>
        <a:latin typeface="Helvetica"/>
        <a:ea typeface="Helvetica"/>
        <a:cs typeface="Helvetica"/>
      </a:minorFont>
    </a:fontScheme>
    <a:fmtScheme name="Тема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Тема Office">
  <a:themeElements>
    <a:clrScheme name="Тема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Тема Office">
      <a:majorFont>
        <a:latin typeface="Arial"/>
        <a:ea typeface="Arial"/>
        <a:cs typeface="Arial"/>
      </a:majorFont>
      <a:minorFont>
        <a:latin typeface="Helvetica"/>
        <a:ea typeface="Helvetica"/>
        <a:cs typeface="Helvetica"/>
      </a:minorFont>
    </a:fontScheme>
    <a:fmtScheme name="Тема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1169</TotalTime>
  <Words>641</Words>
  <Application>Microsoft Office PowerPoint</Application>
  <PresentationFormat>Широкоэкранный</PresentationFormat>
  <Paragraphs>84</Paragraphs>
  <Slides>17</Slides>
  <Notes>14</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17</vt:i4>
      </vt:variant>
    </vt:vector>
  </HeadingPairs>
  <TitlesOfParts>
    <vt:vector size="24" baseType="lpstr">
      <vt:lpstr>Arial</vt:lpstr>
      <vt:lpstr>Calibri</vt:lpstr>
      <vt:lpstr>Gilroy Light</vt:lpstr>
      <vt:lpstr>Roboto</vt:lpstr>
      <vt:lpstr>Times New Roman</vt:lpstr>
      <vt:lpstr>Verdana</vt:lpstr>
      <vt:lpstr>Тема Office</vt:lpstr>
      <vt:lpstr>Презентация PowerPoint</vt:lpstr>
      <vt:lpstr>Презентация PowerPoint</vt:lpstr>
      <vt:lpstr>Презентация PowerPoint</vt:lpstr>
      <vt:lpstr>Проблема</vt:lpstr>
      <vt:lpstr>Цель проекта </vt:lpstr>
      <vt:lpstr>Суть проекта</vt:lpstr>
      <vt:lpstr>Суть проекта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Спаси миллион жизней. Дети</dc:title>
  <cp:lastModifiedBy>оо</cp:lastModifiedBy>
  <cp:revision>44</cp:revision>
  <dcterms:modified xsi:type="dcterms:W3CDTF">2023-04-23T09:51:53Z</dcterms:modified>
</cp:coreProperties>
</file>