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0" r:id="rId2"/>
    <p:sldId id="265" r:id="rId3"/>
    <p:sldId id="266" r:id="rId4"/>
    <p:sldId id="262" r:id="rId5"/>
    <p:sldId id="263" r:id="rId6"/>
    <p:sldId id="264" r:id="rId7"/>
    <p:sldId id="267" r:id="rId8"/>
    <p:sldId id="268" r:id="rId9"/>
    <p:sldId id="269" r:id="rId10"/>
    <p:sldId id="270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392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2/27/2026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32" y="685800"/>
            <a:ext cx="9146932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7620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85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144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533400"/>
            <a:ext cx="9143999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440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96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"/>
            <a:ext cx="91440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Zam</dc:creator>
  <cp:lastModifiedBy>Zam</cp:lastModifiedBy>
  <cp:revision>6</cp:revision>
  <dcterms:created xsi:type="dcterms:W3CDTF">2026-02-27T06:13:40Z</dcterms:created>
  <dcterms:modified xsi:type="dcterms:W3CDTF">2026-02-27T07:01:11Z</dcterms:modified>
</cp:coreProperties>
</file>