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22" d="100"/>
          <a:sy n="122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vk.com/wall19358898_552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19358898_486" TargetMode="External"/><Relationship Id="rId5" Type="http://schemas.openxmlformats.org/officeDocument/2006/relationships/hyperlink" Target="https://vk.com/wall19358898_485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vk.com/wall19358898_525" TargetMode="Externa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19358898_485" TargetMode="External"/><Relationship Id="rId3" Type="http://schemas.openxmlformats.org/officeDocument/2006/relationships/hyperlink" Target="https://riac34.ru/news/178400/" TargetMode="External"/><Relationship Id="rId7" Type="http://schemas.openxmlformats.org/officeDocument/2006/relationships/hyperlink" Target="https://vk.com/wall19358898_5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19358898_552" TargetMode="External"/><Relationship Id="rId5" Type="http://schemas.openxmlformats.org/officeDocument/2006/relationships/hyperlink" Target="https://turist34.ucoz.ru/news/itogi_mezhregionalnoj_konferencii_deti_i_vojna/2024-02-15-1049" TargetMode="External"/><Relationship Id="rId4" Type="http://schemas.openxmlformats.org/officeDocument/2006/relationships/hyperlink" Target="http://sosh54.org/news/mezhregionalnaja_konferencija_deti_i_vojna/2024-02-17-883" TargetMode="External"/><Relationship Id="rId9" Type="http://schemas.openxmlformats.org/officeDocument/2006/relationships/hyperlink" Target="https://vk.com/wall19358898_4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5328745" cy="84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Дети в науке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42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Габидулина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Айжан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Есмагаловна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Россия, Волгоградская область, г. 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Материнство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и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детство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Электронная почта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Отправить всю информацию о проекты в школы г. Волгограда и Волгоградской области.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Создание </a:t>
            </a:r>
            <a:r>
              <a:rPr lang="en-US" dirty="0" smtClean="0"/>
              <a:t>Telegram-</a:t>
            </a:r>
            <a:r>
              <a:rPr lang="ru-RU" dirty="0" smtClean="0"/>
              <a:t>канал «Дети в науке» с целью информирования о конкурсах, конференциях, проектах, размещение положений и требований.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Создание сайта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Содержание сайта должно включать всю текущую информацию о конкурсах, а также мастер классы, подкасты о том как правильно написать научную 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38574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986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Организационный ресурс – возможность внедрения опыта организации научно-исследовательской деятельности в детский сад в школу, участие школьников в конкурсах и конференциях, проводимых на базе ФГБОУ ВО Волгоградский ГАУ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91209" y="4695915"/>
            <a:ext cx="3541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Имеется разработанный мастер-класс по привлечению школьников к научно-исследовательской деятельности (определение сферы интересов школьников; постановка цели и задач исследований, подбор методов, форм и средств, методика проведения научных исследований и др.).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12133"/>
            <a:ext cx="3541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Составлен план уроков в </a:t>
            </a:r>
            <a:r>
              <a:rPr lang="ru-RU" sz="1400" dirty="0"/>
              <a:t>рамках курса «Разговоры о важном</a:t>
            </a:r>
            <a:r>
              <a:rPr lang="ru-RU" sz="1400" dirty="0" smtClean="0"/>
              <a:t>», </a:t>
            </a:r>
            <a:r>
              <a:rPr lang="ru-RU" sz="1400" dirty="0"/>
              <a:t>посвященных особенностям научно-исследовательской деятельности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96000" y="3429000"/>
            <a:ext cx="35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Очное посещение школ на базе, которых планируется организовать работу научно-исследовательских кружков.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96000" y="4880581"/>
            <a:ext cx="35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Привлечение учителей, воспитателей, родителей к помощи в организации научно-исследовательской работы детей.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3534987"/>
            <a:ext cx="3986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Финансовые ресурсы необходимы для реализации проекта «Дети в науке». Следует привлекать спонсоров.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62994" y="1909797"/>
            <a:ext cx="40809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Габидулина</a:t>
            </a:r>
            <a:r>
              <a:rPr lang="ru-RU" sz="1400" dirty="0"/>
              <a:t> </a:t>
            </a:r>
            <a:r>
              <a:rPr lang="ru-RU" sz="1400" dirty="0" err="1"/>
              <a:t>Айжан</a:t>
            </a:r>
            <a:r>
              <a:rPr lang="ru-RU" sz="1400" dirty="0"/>
              <a:t> </a:t>
            </a:r>
            <a:r>
              <a:rPr lang="ru-RU" sz="1400" dirty="0" err="1"/>
              <a:t>Есмагаловна</a:t>
            </a:r>
            <a:r>
              <a:rPr lang="ru-RU" sz="1400" dirty="0"/>
              <a:t>, преподаватель ФГБОУ ВО Волгоградский ГАУ, Россия, Волгоградская область, город Волгоград, 1985 </a:t>
            </a:r>
            <a:r>
              <a:rPr lang="ru-RU" sz="1400" dirty="0" smtClean="0"/>
              <a:t>г., </a:t>
            </a:r>
            <a:r>
              <a:rPr lang="ru-RU" sz="1400" dirty="0"/>
              <a:t>фото, </a:t>
            </a:r>
            <a:r>
              <a:rPr lang="ru-RU" sz="1400" dirty="0" smtClean="0"/>
              <a:t>интересы – вовлечение детей с раннего возраста в научно-исследовательскую деятельность, </a:t>
            </a:r>
            <a:r>
              <a:rPr lang="en-US" sz="1400" dirty="0" smtClean="0">
                <a:hlinkClick r:id="rId3"/>
              </a:rPr>
              <a:t>https://vk.com/wall19358898_552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https://vk.com/wall19358898_525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vk.com/wall19358898_485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vk.com/wall19358898_486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54876" y="3930040"/>
            <a:ext cx="4080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Матасов Александр Николаевич</a:t>
            </a:r>
            <a:r>
              <a:rPr lang="ru-RU" sz="1400" dirty="0"/>
              <a:t>, </a:t>
            </a:r>
            <a:r>
              <a:rPr lang="ru-RU" sz="1400" dirty="0" smtClean="0"/>
              <a:t>начальник управления </a:t>
            </a:r>
            <a:r>
              <a:rPr lang="ru-RU" sz="1400" dirty="0"/>
              <a:t>научно-инновационной </a:t>
            </a:r>
            <a:r>
              <a:rPr lang="ru-RU" sz="1400" dirty="0" smtClean="0"/>
              <a:t>деятельности, </a:t>
            </a:r>
            <a:r>
              <a:rPr lang="ru-RU" sz="1400" dirty="0"/>
              <a:t>ФГБОУ ВО Волгоградский ГАУ, Россия, Волгоградская область, город Волгоград, </a:t>
            </a:r>
            <a:r>
              <a:rPr lang="ru-RU" sz="1400" dirty="0" smtClean="0"/>
              <a:t>1992 </a:t>
            </a:r>
            <a:r>
              <a:rPr lang="ru-RU" sz="1400" dirty="0"/>
              <a:t>г., </a:t>
            </a:r>
            <a:r>
              <a:rPr lang="ru-RU" sz="1400" dirty="0" smtClean="0"/>
              <a:t>интересы – привлечение школьников к изучению сельскохозяйственных наук,</a:t>
            </a:r>
            <a:r>
              <a:rPr lang="en-US" sz="1400" dirty="0" smtClean="0"/>
              <a:t> </a:t>
            </a:r>
            <a:r>
              <a:rPr lang="en-US" sz="1400" dirty="0"/>
              <a:t>https://</a:t>
            </a:r>
            <a:r>
              <a:rPr lang="en-US" sz="1400" dirty="0" smtClean="0"/>
              <a:t>rutube.ru/video/94de19a4954588195c7052c267bc9592/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887913" y="1814012"/>
            <a:ext cx="3715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Кириличева Светлана Валентиновна, учитель начальных классов МОУ СШ №54 Советского района г. Волгограда, </a:t>
            </a:r>
            <a:r>
              <a:rPr lang="ru-RU" sz="1400" dirty="0"/>
              <a:t>Россия, Волгоградская область, город Волгоград, </a:t>
            </a:r>
            <a:r>
              <a:rPr lang="ru-RU" sz="1400" dirty="0" smtClean="0"/>
              <a:t>1969 </a:t>
            </a:r>
            <a:r>
              <a:rPr lang="ru-RU" sz="1400" dirty="0"/>
              <a:t>г., </a:t>
            </a:r>
            <a:r>
              <a:rPr lang="ru-RU" sz="1400" dirty="0" smtClean="0"/>
              <a:t>интересы – научно-исследовательская деятельность учеников начальной школы, </a:t>
            </a:r>
            <a:r>
              <a:rPr lang="en-US" sz="1400" dirty="0"/>
              <a:t>https://www.1urok.ru/categories/10/articles/93590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005310" y="3950170"/>
            <a:ext cx="3598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Кушпаева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Сарбиназ</a:t>
            </a:r>
            <a:r>
              <a:rPr lang="ru-RU" sz="1400" dirty="0" smtClean="0"/>
              <a:t> </a:t>
            </a:r>
            <a:r>
              <a:rPr lang="ru-RU" sz="1400" dirty="0" err="1" smtClean="0"/>
              <a:t>Муратбаевна</a:t>
            </a:r>
            <a:r>
              <a:rPr lang="ru-RU" sz="1400" dirty="0"/>
              <a:t>, </a:t>
            </a:r>
            <a:r>
              <a:rPr lang="ru-RU" sz="1400" dirty="0" smtClean="0"/>
              <a:t>воспитатель </a:t>
            </a:r>
            <a:r>
              <a:rPr lang="ru-RU" sz="1400" dirty="0"/>
              <a:t>детей дошкольного возраста МКОУ </a:t>
            </a:r>
            <a:r>
              <a:rPr lang="ru-RU" sz="1400" dirty="0" smtClean="0"/>
              <a:t>«Побединская СШ» </a:t>
            </a:r>
            <a:r>
              <a:rPr lang="ru-RU" sz="1400" dirty="0"/>
              <a:t>Быковского </a:t>
            </a:r>
            <a:r>
              <a:rPr lang="ru-RU" sz="1400" dirty="0" smtClean="0"/>
              <a:t>района Волгоградской области</a:t>
            </a:r>
            <a:r>
              <a:rPr lang="ru-RU" sz="1400" dirty="0"/>
              <a:t>, Россия, Волгоградская </a:t>
            </a:r>
            <a:r>
              <a:rPr lang="ru-RU" sz="1400" dirty="0" smtClean="0"/>
              <a:t>область, Быковский район, п. Победа, 1992 </a:t>
            </a:r>
            <a:r>
              <a:rPr lang="ru-RU" sz="1400" dirty="0"/>
              <a:t>г., интересы – </a:t>
            </a:r>
            <a:r>
              <a:rPr lang="ru-RU" sz="1400" dirty="0" smtClean="0"/>
              <a:t>исследовательская работа детей с самого раннего детства, </a:t>
            </a:r>
            <a:r>
              <a:rPr lang="en-US" sz="1400" dirty="0"/>
              <a:t>http://www.maam.ru/users/2611731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619969" y="130353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739795" y="1250662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919" y="4005976"/>
            <a:ext cx="1146995" cy="1405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49" y="4005976"/>
            <a:ext cx="1316132" cy="13161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" y="1976982"/>
            <a:ext cx="1378312" cy="13830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17" y="1898777"/>
            <a:ext cx="1146995" cy="13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240429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еализация проекта будет происходить на территории г. Волгограда и Волгоградской области, но опыт можно применить и в других субъектах России.</a:t>
            </a:r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3351426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19495" y="3455572"/>
            <a:ext cx="929565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Привлечение школьников, начиная с начальной школы, к научно-исследовательской деятельности, способствует развитию интеллектуальных способностей и формированию опыта выступления на публике.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19495" y="4375467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Важно с раннего возраста формировать у детей умения работать с </a:t>
            </a:r>
            <a:r>
              <a:rPr lang="ru-RU" dirty="0">
                <a:solidFill>
                  <a:schemeClr val="bg1"/>
                </a:solidFill>
              </a:rPr>
              <a:t>научной </a:t>
            </a:r>
            <a:r>
              <a:rPr lang="ru-RU" dirty="0" smtClean="0">
                <a:solidFill>
                  <a:schemeClr val="bg1"/>
                </a:solidFill>
              </a:rPr>
              <a:t>литературой, методиками </a:t>
            </a:r>
            <a:r>
              <a:rPr lang="ru-RU" dirty="0">
                <a:solidFill>
                  <a:schemeClr val="bg1"/>
                </a:solidFill>
              </a:rPr>
              <a:t>проведения </a:t>
            </a:r>
            <a:r>
              <a:rPr lang="ru-RU" dirty="0" smtClean="0">
                <a:solidFill>
                  <a:schemeClr val="bg1"/>
                </a:solidFill>
              </a:rPr>
              <a:t>исследований и экспериментов, так как это способствует аналитическому развитию ума и мышлению.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Занятие научно-исследовательской  деятельностью повышает </a:t>
            </a:r>
            <a:r>
              <a:rPr lang="ru-RU" dirty="0">
                <a:solidFill>
                  <a:schemeClr val="bg1"/>
                </a:solidFill>
              </a:rPr>
              <a:t>успеваемость </a:t>
            </a:r>
            <a:r>
              <a:rPr lang="ru-RU" dirty="0" smtClean="0">
                <a:solidFill>
                  <a:schemeClr val="bg1"/>
                </a:solidFill>
              </a:rPr>
              <a:t>учащихся в рамках школьной программы, расширяет их кругозор и способствует развитию нестандартного мышления.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Целевой аудиторией проекта являются: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школьники среднеобразовательной школы;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возраст от 7 до 17 лет;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 проекте принять участие могут и мальчики, и девочки.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Инициатива (хорошая, продуманная идея, но проект еще не реализован</a:t>
            </a:r>
            <a:r>
              <a:rPr lang="ru-RU" sz="2000" dirty="0" smtClean="0"/>
              <a:t>).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К научно-исследовательской деятельности приучаются собственные дети, принимают активное участие в олимпиадах, в конкурсах, есть опыт выступлений на конференциях, имеются публикации, грамоты, дипломы.</a:t>
            </a: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Выбирается один из возможных вариантов статусов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Описывается миссия проекта. Какие цели достигаются за счет проекта. </a:t>
            </a:r>
          </a:p>
          <a:p>
            <a:r>
              <a:rPr lang="ru-RU" sz="2000" dirty="0"/>
              <a:t>Какие задачи ставит перед собой участник конкурсного отбора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Приобщить школьников к научно-исследовательской деятельности.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Расширить кругозор и интеллектуальные знания школьников.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Сформировать умения успешного  выступления на публике.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57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Познакомить школьников, начиная с начальной школы, с научно-исследовательской деятельностью.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6"/>
            <a:ext cx="553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Определить сферу интересов школьников, направление исследований, подобрать методы, формы и средства.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37943"/>
            <a:ext cx="553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Научить школьников уверенно и грамотно излагать результаты своей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рамках курса «Разговоры о важном» провести урок, посвященный научно-исследовательской деятельности. Цель-познакомить учащихся с НИД (просветительская цель).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каждом классе рассказать о последних научных достижениях в мире, в стране и в регионе. Цель – пробудить интерес к занятию научно-исследовательской деятельностью (мотивационная цель) 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сферы интересов школьников и подбор конкурсов, проектов, в рамках которых можно проводить  исследования в научно-исследовательских кружках при 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Запуск проекта планируется провести на базе МОУ СШ №54 г. Волгограда</a:t>
            </a:r>
            <a:r>
              <a:rPr lang="ru-RU" dirty="0"/>
              <a:t>, МКОУ </a:t>
            </a:r>
            <a:r>
              <a:rPr lang="ru-RU" dirty="0" smtClean="0"/>
              <a:t>«Побединская СШ» Быковского района </a:t>
            </a:r>
            <a:r>
              <a:rPr lang="ru-RU" dirty="0"/>
              <a:t>Волгоградской области, МКОУ «</a:t>
            </a:r>
            <a:r>
              <a:rPr lang="ru-RU" dirty="0" err="1"/>
              <a:t>Торгунская</a:t>
            </a:r>
            <a:r>
              <a:rPr lang="ru-RU" dirty="0"/>
              <a:t> СШ» </a:t>
            </a:r>
            <a:r>
              <a:rPr lang="ru-RU" dirty="0" err="1"/>
              <a:t>Старополтавского</a:t>
            </a:r>
            <a:r>
              <a:rPr lang="ru-RU" dirty="0"/>
              <a:t> района Волгоградской области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 Построение календарного графика проекта.</a:t>
            </a:r>
            <a:endParaRPr lang="ru-RU" dirty="0"/>
          </a:p>
          <a:p>
            <a:r>
              <a:rPr lang="ru-RU" dirty="0" smtClean="0"/>
              <a:t>2. Формирование финансового плана проекта.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Составление матрицы ответственности.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</a:t>
            </a:r>
            <a:r>
              <a:rPr lang="ru-RU" dirty="0" smtClean="0"/>
              <a:t>. Организация и подготовка к реализации проекта (составление плана, определение сроков реализации проекта, формирование бюджета, подбор методов и средств.)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Этап реализации проекта (выполнение проекта на базе школ г. Волгограда и Волгоградской области).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Оценка и анализ результатов проекта (изучение возможностей использовать результаты и опыт реализации проекта на всей территории  Волгоградской области и в других регионах </a:t>
            </a:r>
            <a:r>
              <a:rPr lang="ru-RU" dirty="0" smtClean="0"/>
              <a:t>страны).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базе трех школ в </a:t>
            </a:r>
            <a:r>
              <a:rPr lang="ru-RU" sz="2000" dirty="0"/>
              <a:t>рамках курса «Разговоры о важном</a:t>
            </a:r>
            <a:r>
              <a:rPr lang="ru-RU" sz="2000" dirty="0" smtClean="0"/>
              <a:t>» проведение уроков, посвященных особенностям научно-исследовательской </a:t>
            </a:r>
            <a:r>
              <a:rPr lang="ru-RU" sz="2000" dirty="0"/>
              <a:t>деятельности.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Открытие в трёх школах научно-исследовательских кружков.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42781" y="471862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Публикации 10 научных работ.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42781" y="3444759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Участие 15 </a:t>
            </a:r>
            <a:r>
              <a:rPr lang="ru-RU" sz="2000" dirty="0"/>
              <a:t>школьников научных </a:t>
            </a:r>
            <a:r>
              <a:rPr lang="ru-RU" sz="2000" dirty="0" smtClean="0"/>
              <a:t>конференциях.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074412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Подготовка школьниками не менее 5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Проект «Дети в науке» находится на стадии инициативы </a:t>
            </a:r>
            <a:r>
              <a:rPr lang="ru-RU" dirty="0"/>
              <a:t>(хорошая, продуманная идея, но проект еще не реализован). </a:t>
            </a:r>
            <a:r>
              <a:rPr lang="ru-RU" dirty="0" smtClean="0"/>
              <a:t>Научно-исследовательской работой занимаются дочери: </a:t>
            </a:r>
            <a:r>
              <a:rPr lang="ru-RU" dirty="0" err="1" smtClean="0"/>
              <a:t>Габидулина</a:t>
            </a:r>
            <a:r>
              <a:rPr lang="ru-RU" dirty="0" smtClean="0"/>
              <a:t> Ильмира (12 лет) и </a:t>
            </a:r>
            <a:r>
              <a:rPr lang="ru-RU" dirty="0" err="1" smtClean="0"/>
              <a:t>Габидулина</a:t>
            </a:r>
            <a:r>
              <a:rPr lang="ru-RU" dirty="0" smtClean="0"/>
              <a:t> Сафина (10 лет) 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СМИ:</a:t>
            </a:r>
          </a:p>
          <a:p>
            <a:r>
              <a:rPr lang="en-US" dirty="0">
                <a:hlinkClick r:id="rId3"/>
              </a:rPr>
              <a:t>https://riac34.ru/news/178400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</a:t>
            </a:r>
            <a:r>
              <a:rPr lang="ru-RU" dirty="0" smtClean="0"/>
              <a:t>данные: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sosh54.org/news/mezhregionalnaja_konferencija_deti_i_vojna/2024-02-17-883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turist34.ucoz.ru/news/itogi_mezhregionalnoj_konferencii_deti_i_vojna/2024-02-15-1049</a:t>
            </a:r>
            <a:endParaRPr lang="ru-RU" dirty="0" smtClean="0"/>
          </a:p>
          <a:p>
            <a:r>
              <a:rPr lang="en-US" dirty="0"/>
              <a:t>https://ok.ru/mnogodetvolgograd/topic/156466497340290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2" y="3462200"/>
            <a:ext cx="6032938" cy="96659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Соц. </a:t>
            </a:r>
            <a:r>
              <a:rPr lang="ru-RU" dirty="0" smtClean="0"/>
              <a:t>Сети </a:t>
            </a: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://vk.com/wall19358898_552</a:t>
            </a:r>
            <a:endParaRPr lang="ru-RU" sz="1400" dirty="0"/>
          </a:p>
          <a:p>
            <a:r>
              <a:rPr lang="en-US" sz="1400" dirty="0">
                <a:hlinkClick r:id="rId7"/>
              </a:rPr>
              <a:t>https://vk.com/wall19358898_525</a:t>
            </a:r>
            <a:endParaRPr lang="ru-RU" sz="1400" dirty="0"/>
          </a:p>
          <a:p>
            <a:r>
              <a:rPr lang="en-US" sz="1400" dirty="0">
                <a:hlinkClick r:id="rId8"/>
              </a:rPr>
              <a:t>https://vk.com/wall19358898_485</a:t>
            </a:r>
            <a:endParaRPr lang="ru-RU" sz="1400" dirty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vk.com/wall19358898_486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1215</Words>
  <Application>Microsoft Office PowerPoint</Application>
  <PresentationFormat>Широкоэкранный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36</cp:revision>
  <dcterms:created xsi:type="dcterms:W3CDTF">2025-03-26T12:04:55Z</dcterms:created>
  <dcterms:modified xsi:type="dcterms:W3CDTF">2025-04-23T09:37:07Z</dcterms:modified>
</cp:coreProperties>
</file>