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1" r:id="rId5"/>
    <p:sldId id="262" r:id="rId6"/>
    <p:sldId id="266" r:id="rId7"/>
    <p:sldId id="283" r:id="rId8"/>
    <p:sldId id="264" r:id="rId9"/>
    <p:sldId id="284" r:id="rId10"/>
    <p:sldId id="263" r:id="rId11"/>
    <p:sldId id="282" r:id="rId12"/>
    <p:sldId id="25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1284" y="1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B54BE4-0C2C-4F9B-A069-295B80AD2EFE}" type="datetimeFigureOut">
              <a:rPr lang="ru-RU" smtClean="0"/>
              <a:t>07.02.2025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EF26B-AC55-4295-B3AB-27988224FC3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B54BE4-0C2C-4F9B-A069-295B80AD2EFE}" type="datetimeFigureOut">
              <a:rPr lang="ru-RU" smtClean="0"/>
              <a:t>07.02.2025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EF26B-AC55-4295-B3AB-27988224FC3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B54BE4-0C2C-4F9B-A069-295B80AD2EFE}" type="datetimeFigureOut">
              <a:rPr lang="ru-RU" smtClean="0"/>
              <a:t>07.02.2025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EF26B-AC55-4295-B3AB-27988224FC3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B54BE4-0C2C-4F9B-A069-295B80AD2EFE}" type="datetimeFigureOut">
              <a:rPr lang="ru-RU" smtClean="0"/>
              <a:t>07.02.2025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EF26B-AC55-4295-B3AB-27988224FC3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B54BE4-0C2C-4F9B-A069-295B80AD2EFE}" type="datetimeFigureOut">
              <a:rPr lang="ru-RU" smtClean="0"/>
              <a:t>07.02.2025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EF26B-AC55-4295-B3AB-27988224FC3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B54BE4-0C2C-4F9B-A069-295B80AD2EFE}" type="datetimeFigureOut">
              <a:rPr lang="ru-RU" smtClean="0"/>
              <a:t>07.02.2025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EF26B-AC55-4295-B3AB-27988224FC3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B54BE4-0C2C-4F9B-A069-295B80AD2EFE}" type="datetimeFigureOut">
              <a:rPr lang="ru-RU" smtClean="0"/>
              <a:t>07.02.2025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EF26B-AC55-4295-B3AB-27988224FC3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B54BE4-0C2C-4F9B-A069-295B80AD2EFE}" type="datetimeFigureOut">
              <a:rPr lang="ru-RU" smtClean="0"/>
              <a:t>07.02.2025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EF26B-AC55-4295-B3AB-27988224FC3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B54BE4-0C2C-4F9B-A069-295B80AD2EFE}" type="datetimeFigureOut">
              <a:rPr lang="ru-RU" smtClean="0"/>
              <a:t>07.02.2025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EF26B-AC55-4295-B3AB-27988224FC3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B54BE4-0C2C-4F9B-A069-295B80AD2EFE}" type="datetimeFigureOut">
              <a:rPr lang="ru-RU" smtClean="0"/>
              <a:t>07.02.2025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EF26B-AC55-4295-B3AB-27988224FC3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B54BE4-0C2C-4F9B-A069-295B80AD2EFE}" type="datetimeFigureOut">
              <a:rPr lang="ru-RU" smtClean="0"/>
              <a:t>07.02.2025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EF26B-AC55-4295-B3AB-27988224FC3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B54BE4-0C2C-4F9B-A069-295B80AD2EFE}" type="datetimeFigureOut">
              <a:rPr lang="ru-RU" smtClean="0"/>
              <a:t>07.02.2025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FEF26B-AC55-4295-B3AB-27988224FC3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JP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9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000" t="-1000" r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ФОНЫ ПАНИЧКИНА-04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9552" y="-99392"/>
            <a:ext cx="2726300" cy="2393767"/>
          </a:xfrm>
          <a:prstGeom prst="rect">
            <a:avLst/>
          </a:prstGeom>
        </p:spPr>
      </p:pic>
      <p:pic>
        <p:nvPicPr>
          <p:cNvPr id="5" name="Рисунок 4" descr="ФОНЫ ПАНИЧКИНА-05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9552" y="3460986"/>
            <a:ext cx="2376264" cy="208642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F6D887A-11A4-C0BA-A20E-05442BFC5E08}"/>
              </a:ext>
            </a:extLst>
          </p:cNvPr>
          <p:cNvSpPr txBox="1"/>
          <p:nvPr/>
        </p:nvSpPr>
        <p:spPr>
          <a:xfrm>
            <a:off x="2987824" y="1412776"/>
            <a:ext cx="5760640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образовательный проект</a:t>
            </a:r>
          </a:p>
          <a:p>
            <a:endParaRPr lang="ru-RU" sz="2800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5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«Возможности без границ</a:t>
            </a:r>
            <a:r>
              <a:rPr lang="ru-RU" sz="5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5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поддержке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C4556856-7C27-1054-28E2-D710E494CEB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1643" y="4365104"/>
            <a:ext cx="1347614" cy="8934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3219" y="0"/>
            <a:ext cx="8210781" cy="836712"/>
          </a:xfrm>
        </p:spPr>
        <p:txBody>
          <a:bodyPr>
            <a:normAutofit fontScale="90000"/>
          </a:bodyPr>
          <a:lstStyle/>
          <a:p>
            <a:r>
              <a:rPr lang="ru-RU" sz="2900" b="1" dirty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Образовательный проект </a:t>
            </a:r>
            <a:br>
              <a:rPr lang="ru-RU" sz="2900" b="1" dirty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900" b="1" dirty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sz="2900" b="1" dirty="0" smtClean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Возможности без границ»</a:t>
            </a:r>
            <a:endParaRPr lang="ru-RU" sz="32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 descr="ФОНЫ ПАНИЧКИНА-0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33219" cy="6858000"/>
          </a:xfrm>
          <a:prstGeom prst="rect">
            <a:avLst/>
          </a:prstGeom>
        </p:spPr>
      </p:pic>
      <p:pic>
        <p:nvPicPr>
          <p:cNvPr id="7" name="Рисунок 6" descr="ФОНЫ ПАНИЧКИНА-0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84168" y="6237312"/>
            <a:ext cx="3059832" cy="41873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403648" y="836712"/>
            <a:ext cx="7200800" cy="45719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43608" y="1268759"/>
            <a:ext cx="777686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Главным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результатом проекта станет Фестиваль ЗДОРОВЬЯ и открытие на постоянной основе Клуба "Возможности без границ" в помещении МОО "ЖЕНЩИНЫ ЛИДЕРЫ". </a:t>
            </a:r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участниц проекта станут проводниками смыслов активного долголетия для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сотен курян!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C:\Users\Дом под Солнцем\Documents\ЖЕНЩИНЫ ЛИДЕРЫ\ГРАНТЫ 2024\Возраст возможностей\ФОТО проекта\Князева Ольга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918718"/>
            <a:ext cx="5324051" cy="3549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8859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F266AC24-E28C-188A-D4BE-41E7A3715E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E1B6112-3888-3991-ED32-08CAC2E6D1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553" y="188640"/>
            <a:ext cx="8604448" cy="836712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Наши дорогие и любимые участницы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  <p:pic>
        <p:nvPicPr>
          <p:cNvPr id="6" name="Рисунок 5" descr="ФОНЫ ПАНИЧКИНА-02.png">
            <a:extLst>
              <a:ext uri="{FF2B5EF4-FFF2-40B4-BE49-F238E27FC236}">
                <a16:creationId xmlns:a16="http://schemas.microsoft.com/office/drawing/2014/main" xmlns="" id="{0DB11184-979F-CC85-79FC-5BDC500EF2E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33219" cy="6858000"/>
          </a:xfrm>
          <a:prstGeom prst="rect">
            <a:avLst/>
          </a:prstGeom>
        </p:spPr>
      </p:pic>
      <p:pic>
        <p:nvPicPr>
          <p:cNvPr id="7" name="Рисунок 6" descr="ФОНЫ ПАНИЧКИНА-03.png">
            <a:extLst>
              <a:ext uri="{FF2B5EF4-FFF2-40B4-BE49-F238E27FC236}">
                <a16:creationId xmlns:a16="http://schemas.microsoft.com/office/drawing/2014/main" xmlns="" id="{02A1CEB9-FC64-4E40-7F0F-6AB0B562CE03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84168" y="6237312"/>
            <a:ext cx="3059832" cy="418730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D1962696-3A78-EB77-4234-559BEF07C770}"/>
              </a:ext>
            </a:extLst>
          </p:cNvPr>
          <p:cNvSpPr/>
          <p:nvPr/>
        </p:nvSpPr>
        <p:spPr>
          <a:xfrm>
            <a:off x="1403648" y="836712"/>
            <a:ext cx="7200800" cy="45719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1F497D">
                  <a:lumMod val="75000"/>
                </a:srgb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37F27FAA-1E8E-F025-D227-BF755A7F64A7}"/>
              </a:ext>
            </a:extLst>
          </p:cNvPr>
          <p:cNvSpPr txBox="1"/>
          <p:nvPr/>
        </p:nvSpPr>
        <p:spPr>
          <a:xfrm>
            <a:off x="1472772" y="882431"/>
            <a:ext cx="7348412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</a:t>
            </a:r>
          </a:p>
          <a:p>
            <a:r>
              <a:rPr lang="ru-RU" b="1" i="0" dirty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</a:t>
            </a:r>
            <a:r>
              <a:rPr lang="ru-RU" sz="2400" b="1" i="0" dirty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Все только начинается</a:t>
            </a:r>
            <a:r>
              <a:rPr lang="ru-RU" b="1" i="0" dirty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</a:t>
            </a:r>
          </a:p>
          <a:p>
            <a:endParaRPr lang="ru-RU" b="1" i="0" dirty="0">
              <a:solidFill>
                <a:schemeClr val="tx2">
                  <a:lumMod val="75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i="0" dirty="0">
              <a:solidFill>
                <a:schemeClr val="tx2">
                  <a:lumMod val="75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i="0" dirty="0">
              <a:solidFill>
                <a:schemeClr val="tx2">
                  <a:lumMod val="75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endParaRPr lang="ru-RU" b="1" i="0" dirty="0">
              <a:solidFill>
                <a:schemeClr val="tx2">
                  <a:lumMod val="75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i="0" dirty="0">
              <a:solidFill>
                <a:schemeClr val="tx2">
                  <a:lumMod val="75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i="0" dirty="0">
              <a:solidFill>
                <a:schemeClr val="tx2">
                  <a:lumMod val="75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i="0" dirty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</a:t>
            </a:r>
            <a:endParaRPr lang="ru-RU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i="0" dirty="0">
              <a:solidFill>
                <a:schemeClr val="tx2">
                  <a:lumMod val="75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</a:t>
            </a:r>
            <a:r>
              <a:rPr lang="ru-RU" b="1" i="0" dirty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ЭНТУЗИАСТЫ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A9055101-F166-4AA1-6C77-6B88217580E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3752" y="1171332"/>
            <a:ext cx="2939818" cy="2144229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51B45F22-280D-02A1-2EB7-8771CE18561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0715" y="2564904"/>
            <a:ext cx="3289061" cy="2466796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F93A2DC0-AFFA-4128-E52C-976F6D52F60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6835" y="3929268"/>
            <a:ext cx="2939818" cy="2204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949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ФОНЫ ПАНИЧКИНА-0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 descr="ФОНЫ ПАНИЧКИНА-04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91880" y="764704"/>
            <a:ext cx="2058294" cy="180723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763688" y="2780928"/>
            <a:ext cx="5832648" cy="45719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691680" y="5445224"/>
            <a:ext cx="44644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Сканируйте QR-код</a:t>
            </a:r>
          </a:p>
          <a:p>
            <a:r>
              <a:rPr lang="ru-RU" sz="1400" dirty="0"/>
              <a:t>и присоединяйтесь в наш Клуб Привилегий</a:t>
            </a:r>
          </a:p>
        </p:txBody>
      </p:sp>
      <p:pic>
        <p:nvPicPr>
          <p:cNvPr id="1026" name="Picture 2" descr="D:\Work\Паничкина\IMG-20230615-WA001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04248" y="4725144"/>
            <a:ext cx="1368152" cy="13681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3219" y="188640"/>
            <a:ext cx="8210781" cy="836712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Мы – женщины! Мы созидаем мир!</a:t>
            </a:r>
            <a:endParaRPr lang="ru-RU" sz="32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 descr="ФОНЫ ПАНИЧКИНА-0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33219" cy="6858000"/>
          </a:xfrm>
          <a:prstGeom prst="rect">
            <a:avLst/>
          </a:prstGeom>
        </p:spPr>
      </p:pic>
      <p:pic>
        <p:nvPicPr>
          <p:cNvPr id="7" name="Рисунок 6" descr="ФОНЫ ПАНИЧКИНА-0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84168" y="6237312"/>
            <a:ext cx="3059832" cy="41873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403648" y="836712"/>
            <a:ext cx="7200800" cy="45719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028" name="Picture 4" descr="C:\Users\Дом под Солнцем\Documents\ЖЕНЩИНЫ ЛИДЕРЫ\ЖУРНАЛ Герои нашего времени\IMG_984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219" y="882431"/>
            <a:ext cx="8210781" cy="5354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3219" y="116632"/>
            <a:ext cx="8210781" cy="576064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Образовательный проект </a:t>
            </a:r>
            <a:br>
              <a:rPr lang="ru-RU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Возможности без границ»</a:t>
            </a:r>
            <a:endParaRPr lang="ru-RU" sz="28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 descr="ФОНЫ ПАНИЧКИНА-0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33219" cy="6858000"/>
          </a:xfrm>
          <a:prstGeom prst="rect">
            <a:avLst/>
          </a:prstGeom>
        </p:spPr>
      </p:pic>
      <p:pic>
        <p:nvPicPr>
          <p:cNvPr id="7" name="Рисунок 6" descr="ФОНЫ ПАНИЧКИНА-0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84168" y="6237312"/>
            <a:ext cx="3059832" cy="41873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403648" y="836712"/>
            <a:ext cx="7200800" cy="45719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026" name="Picture 2" descr="C:\Users\Дом под Солнцем\Documents\ЖЕНЩИНЫ ЛИДЕРЫ\ЖУРНАЛ Герои нашего времени\IMG_981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219" y="3429001"/>
            <a:ext cx="5184485" cy="341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43608" y="1297469"/>
            <a:ext cx="7848872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Сегодня женщины в России в возрасте старше 50 лет составляют по статистике 20% населения. Если раньше этот возраст считался временем угасания, то сейчас это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 возможностей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 ВОЗМОЖНОСТЕЙ БЕЗ ГРАНИЦ!</a:t>
            </a:r>
            <a:endParaRPr lang="ru-RU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2023г. - Проект «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женщин. Серебряный рассвет» получил поддержку Фонда Президентских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грантов</a:t>
            </a:r>
            <a:endParaRPr lang="ru-RU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2024г. - Проект «Возраст возможностей» получил поддержку Фонда Президентских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грантов</a:t>
            </a:r>
          </a:p>
          <a:p>
            <a:pPr algn="just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2025г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- Проект «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Возможности без границ»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получил поддержку Фонда Президентских грантов</a:t>
            </a:r>
          </a:p>
          <a:p>
            <a:endParaRPr lang="ru-RU" b="1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A2CBAF93-8EFD-C4B8-1DBE-E0E11B22E88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6100" y="4509120"/>
            <a:ext cx="2138347" cy="1417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284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3219" y="116632"/>
            <a:ext cx="8210781" cy="576064"/>
          </a:xfrm>
        </p:spPr>
        <p:txBody>
          <a:bodyPr>
            <a:normAutofit fontScale="90000"/>
          </a:bodyPr>
          <a:lstStyle/>
          <a:p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Образовательный проект </a:t>
            </a:r>
            <a:br>
              <a:rPr lang="ru-RU" sz="3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Возможности без границ»</a:t>
            </a:r>
            <a:endParaRPr lang="ru-RU" sz="32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 descr="ФОНЫ ПАНИЧКИНА-0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33219" cy="6858000"/>
          </a:xfrm>
          <a:prstGeom prst="rect">
            <a:avLst/>
          </a:prstGeom>
        </p:spPr>
      </p:pic>
      <p:pic>
        <p:nvPicPr>
          <p:cNvPr id="7" name="Рисунок 6" descr="ФОНЫ ПАНИЧКИНА-0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84168" y="6237312"/>
            <a:ext cx="3059832" cy="41873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403648" y="836712"/>
            <a:ext cx="7200800" cy="45719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33219" y="1052736"/>
            <a:ext cx="817528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МОО "ЖЕНЩИНЫ ЛИДЕРЫ" обладает успешным опытом реализации проектов в возрастной категории 50+,  современным оборудованием, помещением в центре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города «Центр поддержки социальных инициатив»,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компетентными специалистами - членами организации.  Знания и навыки, полученные в проекте,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позволяю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женщинам повысить качество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жизни! </a:t>
            </a:r>
            <a:endParaRPr lang="ru-RU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C:\Users\Дом под Солнцем\Documents\ЖЕНЩИНЫ ЛИДЕРЫ\ГРАНТЫ 2024\Возраст возможностей\ФОТО проекта\Открытие проекта 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4750" y="3068960"/>
            <a:ext cx="4231708" cy="2821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Дом под Солнцем\Documents\ЖЕНЩИНЫ ЛИДЕРЫ\ГРАНТЫ 2024\Возраст возможностей\ФОТО проекта\Открытие 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9809" y="2563456"/>
            <a:ext cx="3168352" cy="2112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179809" y="4581128"/>
            <a:ext cx="296014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 июля 2024 года – Конференция - открытие  проекта «Возраст возможностей»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</a:p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февраля 2025 года Конференция «Возможности без границ»</a:t>
            </a:r>
            <a:endParaRPr lang="ru-RU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9791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3219" y="0"/>
            <a:ext cx="8210781" cy="882431"/>
          </a:xfrm>
        </p:spPr>
        <p:txBody>
          <a:bodyPr>
            <a:normAutofit fontScale="90000"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Образовательный проект </a:t>
            </a:r>
            <a:b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Возможности без границ»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 descr="ФОНЫ ПАНИЧКИНА-0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33219" cy="6858000"/>
          </a:xfrm>
          <a:prstGeom prst="rect">
            <a:avLst/>
          </a:prstGeom>
        </p:spPr>
      </p:pic>
      <p:pic>
        <p:nvPicPr>
          <p:cNvPr id="7" name="Рисунок 6" descr="ФОНЫ ПАНИЧКИНА-0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84168" y="6237312"/>
            <a:ext cx="3059832" cy="41873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403648" y="836712"/>
            <a:ext cx="7200800" cy="45719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33219" y="882432"/>
            <a:ext cx="810327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Aft>
                <a:spcPts val="0"/>
              </a:spcAft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проекта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600" b="1" dirty="0" smtClean="0">
                <a:solidFill>
                  <a:srgbClr val="002060"/>
                </a:solidFill>
                <a:latin typeface="Times New Roman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Times New Roman"/>
              </a:rPr>
              <a:t>о</a:t>
            </a:r>
            <a:r>
              <a:rPr lang="ru-RU" b="1" dirty="0" smtClean="0">
                <a:solidFill>
                  <a:srgbClr val="002060"/>
                </a:solidFill>
                <a:latin typeface="Times New Roman"/>
                <a:ea typeface="Times New Roman"/>
              </a:rPr>
              <a:t>рганизация 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Times New Roman"/>
              </a:rPr>
              <a:t>мероприятий, направленных на обучение 50 женщин - </a:t>
            </a:r>
            <a:r>
              <a:rPr lang="ru-RU" b="1" dirty="0" err="1">
                <a:solidFill>
                  <a:srgbClr val="002060"/>
                </a:solidFill>
                <a:latin typeface="Times New Roman"/>
                <a:ea typeface="Times New Roman"/>
              </a:rPr>
              <a:t>амбассадоров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Times New Roman"/>
              </a:rPr>
              <a:t> долголетия возраста 50 +, проживающих в Курской области, переживших введение режима КТО с 06.08.2024 года, практикам адаптации, самодиагностики и технологиям оздоровления и активного долголетия</a:t>
            </a:r>
          </a:p>
          <a:p>
            <a:pPr algn="just"/>
            <a:endParaRPr lang="ru-RU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Дом под Солнцем\Documents\ЖЕНЩИНЫ ЛИДЕРЫ\ГРАНТЫ 2024\Возраст возможностей\ФОТО проекта\День творчества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2120" y="2492896"/>
            <a:ext cx="5200080" cy="3761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732240" y="2967334"/>
            <a:ext cx="230425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Старт проекта 07.02.2025 года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4195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87527461-E033-FE9C-3C2E-7B83ADDECA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28465A9-613E-9C6D-7C97-A755FCE055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3219" y="116632"/>
            <a:ext cx="8210781" cy="576064"/>
          </a:xfrm>
        </p:spPr>
        <p:txBody>
          <a:bodyPr>
            <a:normAutofit fontScale="90000"/>
          </a:bodyPr>
          <a:lstStyle/>
          <a:p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Образовательный проект </a:t>
            </a:r>
            <a:br>
              <a:rPr lang="ru-RU" sz="3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Возможности без границ»</a:t>
            </a:r>
            <a:endParaRPr lang="ru-RU" sz="32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 descr="ФОНЫ ПАНИЧКИНА-02.png">
            <a:extLst>
              <a:ext uri="{FF2B5EF4-FFF2-40B4-BE49-F238E27FC236}">
                <a16:creationId xmlns:a16="http://schemas.microsoft.com/office/drawing/2014/main" xmlns="" id="{8E94A4CD-BEDD-5F51-D2A4-4A4AD9744475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33219" cy="6858000"/>
          </a:xfrm>
          <a:prstGeom prst="rect">
            <a:avLst/>
          </a:prstGeom>
        </p:spPr>
      </p:pic>
      <p:pic>
        <p:nvPicPr>
          <p:cNvPr id="7" name="Рисунок 6" descr="ФОНЫ ПАНИЧКИНА-03.png">
            <a:extLst>
              <a:ext uri="{FF2B5EF4-FFF2-40B4-BE49-F238E27FC236}">
                <a16:creationId xmlns:a16="http://schemas.microsoft.com/office/drawing/2014/main" xmlns="" id="{A71E2F37-BC63-47BC-E478-AB87983462AB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84168" y="6237312"/>
            <a:ext cx="3059832" cy="418730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BA931DB4-C5F9-A13E-86DE-486E59C1D479}"/>
              </a:ext>
            </a:extLst>
          </p:cNvPr>
          <p:cNvSpPr/>
          <p:nvPr/>
        </p:nvSpPr>
        <p:spPr>
          <a:xfrm>
            <a:off x="1403648" y="836712"/>
            <a:ext cx="7200800" cy="45719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59AD3230-EF56-A6CD-D914-CE77683005BC}"/>
              </a:ext>
            </a:extLst>
          </p:cNvPr>
          <p:cNvSpPr/>
          <p:nvPr/>
        </p:nvSpPr>
        <p:spPr>
          <a:xfrm>
            <a:off x="2267744" y="882431"/>
            <a:ext cx="54006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КОМАНДА  ПРОЕКТА:</a:t>
            </a:r>
          </a:p>
          <a:p>
            <a:endParaRPr lang="ru-RU" sz="14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Елена Сергеевна ПАНИЧКИНА – </a:t>
            </a: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проекта, бизнес-наставник, </a:t>
            </a: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предприниматель, 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председатель МОО "ЖЕНЩИНЫ ЛИДЕРЫ«, партнер национальных </a:t>
            </a: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проектов. В 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1991 году с отличием закончила КПИ, в </a:t>
            </a: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2013 году региональную бизнес-школу КГУ, в 2013 году повышала квалификацию в НОУ </a:t>
            </a: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ВПО РОСИ</a:t>
            </a:r>
            <a:endParaRPr lang="ru-RU" sz="14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Татьяна Аркадьевна РОЖКОВА 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координатор проекта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член координационного совета МОО «ЖЕНЩИНЫ ЛИДЕРЫ», ТОП-менеджер, стилист-имиджмейкер, автор проекта «</a:t>
            </a:r>
            <a:r>
              <a:rPr lang="ru-RU" sz="14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ТрансформациЯ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 бизнес-тренер, владелица модного бутика</a:t>
            </a:r>
            <a:r>
              <a:rPr lang="en-US" sz="1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VOLARE 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аптечной сети «</a:t>
            </a:r>
            <a:r>
              <a:rPr lang="ru-RU" sz="14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ЭкоРитм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endParaRPr lang="ru-RU" sz="14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17080558-9532-4C0F-40B0-BC708C62A31E}"/>
              </a:ext>
            </a:extLst>
          </p:cNvPr>
          <p:cNvSpPr/>
          <p:nvPr/>
        </p:nvSpPr>
        <p:spPr>
          <a:xfrm>
            <a:off x="2331546" y="4303318"/>
            <a:ext cx="528253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Валентина Владимировна САВЕЛЬЕВА – </a:t>
            </a: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член команды проекта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к.м.н., практикующий кардиолог, врач 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функциональной диагностики, </a:t>
            </a: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диетолог,  сертифицированный психолог, и тренер адаптивной йоги. Преподаватель высшей школы, доцент 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кафедры внутренних болезней </a:t>
            </a: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КГМУ. Стаж работы 22 года</a:t>
            </a:r>
            <a:endParaRPr lang="ru-RU" sz="14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11666238-658C-F95C-89A0-13D77C8B76F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219" y="980728"/>
            <a:ext cx="1277888" cy="1916832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B8494FF8-2E6F-744A-2E82-F2ADE2C555B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4084" y="2666341"/>
            <a:ext cx="1260281" cy="1765338"/>
          </a:xfrm>
          <a:prstGeom prst="rect">
            <a:avLst/>
          </a:prstGeom>
        </p:spPr>
      </p:pic>
      <p:sp>
        <p:nvSpPr>
          <p:cNvPr id="3" name="AutoShape 2" descr="https://mail.yandex.ru/message_part/-5271823531660928729_121.jpg?_uid=118754459&amp;name=-5271823531660928729_121.jpg&amp;hid=1.2&amp;ids=188588234396169099&amp;no_disposition=y&amp;exif_rotate=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81396" y="4415513"/>
            <a:ext cx="1350150" cy="18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94111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87527461-E033-FE9C-3C2E-7B83ADDECA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28465A9-613E-9C6D-7C97-A755FCE055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3219" y="116632"/>
            <a:ext cx="8210781" cy="576064"/>
          </a:xfrm>
        </p:spPr>
        <p:txBody>
          <a:bodyPr>
            <a:normAutofit fontScale="90000"/>
          </a:bodyPr>
          <a:lstStyle/>
          <a:p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Образовательный проект </a:t>
            </a:r>
            <a:br>
              <a:rPr lang="ru-RU" sz="3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Возможности без границ»</a:t>
            </a:r>
            <a:endParaRPr lang="ru-RU" sz="32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 descr="ФОНЫ ПАНИЧКИНА-02.png">
            <a:extLst>
              <a:ext uri="{FF2B5EF4-FFF2-40B4-BE49-F238E27FC236}">
                <a16:creationId xmlns:a16="http://schemas.microsoft.com/office/drawing/2014/main" xmlns="" id="{8E94A4CD-BEDD-5F51-D2A4-4A4AD9744475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33219" cy="6858000"/>
          </a:xfrm>
          <a:prstGeom prst="rect">
            <a:avLst/>
          </a:prstGeom>
        </p:spPr>
      </p:pic>
      <p:pic>
        <p:nvPicPr>
          <p:cNvPr id="7" name="Рисунок 6" descr="ФОНЫ ПАНИЧКИНА-03.png">
            <a:extLst>
              <a:ext uri="{FF2B5EF4-FFF2-40B4-BE49-F238E27FC236}">
                <a16:creationId xmlns:a16="http://schemas.microsoft.com/office/drawing/2014/main" xmlns="" id="{A71E2F37-BC63-47BC-E478-AB87983462AB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84168" y="6237312"/>
            <a:ext cx="3059832" cy="418730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BA931DB4-C5F9-A13E-86DE-486E59C1D479}"/>
              </a:ext>
            </a:extLst>
          </p:cNvPr>
          <p:cNvSpPr/>
          <p:nvPr/>
        </p:nvSpPr>
        <p:spPr>
          <a:xfrm>
            <a:off x="1403648" y="836712"/>
            <a:ext cx="7200800" cy="45719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59AD3230-EF56-A6CD-D914-CE77683005BC}"/>
              </a:ext>
            </a:extLst>
          </p:cNvPr>
          <p:cNvSpPr/>
          <p:nvPr/>
        </p:nvSpPr>
        <p:spPr>
          <a:xfrm>
            <a:off x="2267744" y="882431"/>
            <a:ext cx="5400600" cy="6432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КОМАНДА  ПРОЕКТА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14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Юлия Викторовна Прокофьева-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член команды </a:t>
            </a:r>
          </a:p>
          <a:p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проекта, к.м.н., доцент кафедры пропедевтики внутренних болезней КГМУ. 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Врач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терапевт, врач кардиолог. Почетный работник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КГМУ</a:t>
            </a:r>
            <a:endParaRPr lang="ru-RU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Гоар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Ваничкаевна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Мхиторян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член команды проекта. В 2002 г. окончила КГМУ, аспирантура по патологической анатомии, интернатура по </a:t>
            </a:r>
            <a:r>
              <a:rPr lang="ru-RU" sz="1600" b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дерматовенерологии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 2021 г. окончила магистратуру по юриспруденции. Автор кисломолочных продуктов долголетия</a:t>
            </a:r>
            <a:endParaRPr lang="ru-RU" sz="16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Наталия Петровна Князева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член команды проекта.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1977 г. окончила Ленинградский химико-фармацевтический институт, в 1999 г. Академию государственной службы при Президенте РФ.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анимается </a:t>
            </a:r>
            <a:r>
              <a:rPr lang="ru-RU" sz="1600" b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биоимпедансным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анализом</a:t>
            </a:r>
          </a:p>
          <a:p>
            <a:endParaRPr lang="ru-RU" sz="1600" b="1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Алла Георгиевна Васюкова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член команды проекта. Закончила </a:t>
            </a:r>
            <a:r>
              <a:rPr lang="ru-RU" sz="1600" b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Рыльское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медицинское училище. Основатель школы – студии красоты </a:t>
            </a:r>
            <a:r>
              <a:rPr lang="en-US" sz="16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Призер 3-х Международных Нейл Чемпионатов</a:t>
            </a:r>
            <a:r>
              <a:rPr lang="en-US" sz="16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b="1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utoShape 2" descr="https://mail.yandex.ru/message_part/-5271823531660928729_121.jpg?_uid=118754459&amp;name=-5271823531660928729_121.jpg&amp;hid=1.2&amp;ids=188588234396169099&amp;no_disposition=y&amp;exif_rotate=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601076" y="1916832"/>
            <a:ext cx="1303419" cy="1739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3" y="3789040"/>
            <a:ext cx="1236151" cy="1721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 descr="C:\Users\Дом под Солнцем\Documents\Прокофьева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405" y="1086416"/>
            <a:ext cx="1302339" cy="1953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84653" y="4784312"/>
            <a:ext cx="1346229" cy="20154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53952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3219" y="0"/>
            <a:ext cx="8210781" cy="836712"/>
          </a:xfrm>
        </p:spPr>
        <p:txBody>
          <a:bodyPr>
            <a:normAutofit fontScale="90000"/>
          </a:bodyPr>
          <a:lstStyle/>
          <a:p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Образовательный проект </a:t>
            </a:r>
            <a:br>
              <a:rPr lang="ru-RU" sz="3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Возможности без границ»</a:t>
            </a:r>
            <a:endParaRPr lang="ru-RU" sz="32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 descr="ФОНЫ ПАНИЧКИНА-0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33219" cy="6858000"/>
          </a:xfrm>
          <a:prstGeom prst="rect">
            <a:avLst/>
          </a:prstGeom>
        </p:spPr>
      </p:pic>
      <p:pic>
        <p:nvPicPr>
          <p:cNvPr id="7" name="Рисунок 6" descr="ФОНЫ ПАНИЧКИНА-0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84168" y="6237312"/>
            <a:ext cx="3059832" cy="41873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403648" y="836712"/>
            <a:ext cx="7200800" cy="45719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33219" y="882432"/>
            <a:ext cx="8210781" cy="68941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вас ждет в проекте?</a:t>
            </a:r>
          </a:p>
          <a:p>
            <a:pPr algn="ctr"/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 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амеры и ведение персонального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дневника "Шаги к активному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долголетию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Прохождение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исследования в ООО "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ВитаЛаб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 с целью определения показателей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общего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холестерина и глюкозы в сыворотке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крови</a:t>
            </a:r>
          </a:p>
          <a:p>
            <a:pPr marL="285750" indent="-285750">
              <a:buFontTx/>
              <a:buChar char="-"/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Прохождение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исследований - </a:t>
            </a:r>
            <a:r>
              <a:rPr lang="ru-RU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биоимпедансометрии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начале и конце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</a:t>
            </a:r>
          </a:p>
          <a:p>
            <a:pPr marL="285750" indent="-285750">
              <a:buFontTx/>
              <a:buChar char="-"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"Колесо баланса и диагностика здорового сердца" 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Занятия "Адаптивная йога" </a:t>
            </a:r>
            <a:r>
              <a:rPr lang="ru-RU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1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Валентиной Савельевой </a:t>
            </a:r>
            <a:r>
              <a:rPr lang="ru-RU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врачом - кардиологом </a:t>
            </a:r>
            <a:r>
              <a:rPr lang="ru-RU" sz="1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</a:t>
            </a:r>
          </a:p>
          <a:p>
            <a:pPr marL="285750" indent="-285750">
              <a:buFontTx/>
              <a:buChar char="-"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Экскурсия в Анатомический театр КГМУ "Что полезно знать об организме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?»</a:t>
            </a:r>
          </a:p>
          <a:p>
            <a:pPr marL="285750" indent="-285750">
              <a:buFontTx/>
              <a:buChar char="-"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Занятия по комплектации аптечки первой помощи для дома и офиса "Правила формирования и использования аптечки первой медицинской помощи 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"Дыхание или ключ к моменту" и практические навыки дыхательной гимнастики 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Цикл занятий по двигательной терапии "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Ангиоденсинг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врача- терапевта Прокофьевой Юлии Викторовны - к.м.н., доцента кафедры пропедевтики внутренних болезней КГМУ (с участием студентов-волонтеров КГМУ)</a:t>
            </a:r>
            <a:endParaRPr lang="ru-RU" sz="1600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«Отечественные инновационные разработки в оптимизации питания» </a:t>
            </a:r>
            <a:r>
              <a:rPr lang="ru-RU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Гладких Ларисы Валентиновны - доктора фармацевтических наук, академика </a:t>
            </a:r>
            <a:r>
              <a:rPr lang="ru-RU" sz="1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РАМТН из Москвы, </a:t>
            </a:r>
            <a:r>
              <a:rPr lang="ru-RU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автора более 15 патентов на изобретения и свыше 100 опубликованных научных работ</a:t>
            </a:r>
            <a:endParaRPr lang="ru-RU" sz="1600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183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3219" y="0"/>
            <a:ext cx="8210781" cy="836712"/>
          </a:xfrm>
        </p:spPr>
        <p:txBody>
          <a:bodyPr>
            <a:normAutofit fontScale="90000"/>
          </a:bodyPr>
          <a:lstStyle/>
          <a:p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Образовательный проект </a:t>
            </a:r>
            <a:br>
              <a:rPr lang="ru-RU" sz="3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Возможности без границ»</a:t>
            </a:r>
            <a:endParaRPr lang="ru-RU" sz="32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 descr="ФОНЫ ПАНИЧКИНА-0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33219" cy="6858000"/>
          </a:xfrm>
          <a:prstGeom prst="rect">
            <a:avLst/>
          </a:prstGeom>
        </p:spPr>
      </p:pic>
      <p:pic>
        <p:nvPicPr>
          <p:cNvPr id="7" name="Рисунок 6" descr="ФОНЫ ПАНИЧКИНА-0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84168" y="6237312"/>
            <a:ext cx="3059832" cy="41873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403648" y="836712"/>
            <a:ext cx="7200800" cy="45719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33219" y="882432"/>
            <a:ext cx="8210781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вас ждет в проекте?</a:t>
            </a:r>
          </a:p>
          <a:p>
            <a:pPr marL="285750" indent="-285750">
              <a:buFontTx/>
              <a:buChar char="-"/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Занятия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современным медицинским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девайсам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мобильным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приложениям</a:t>
            </a:r>
          </a:p>
          <a:p>
            <a:pPr marL="285750" indent="-285750">
              <a:buFontTx/>
              <a:buChar char="-"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Мастер - класс "Правильные продукты для здорового рациона" (с дегустацией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285750" indent="-285750">
              <a:buFontTx/>
              <a:buChar char="-"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"Риски и профилактика диабета 2-го типа" 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Занятия по использованию современных технологий, включающих искусственный интеллект (телемедицина и др.) 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"Долголетие без инфарктов и инсультов" 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Занятие по приемам оказания первой медицинской помощи "Это должен знать и уметь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каждый«</a:t>
            </a:r>
          </a:p>
          <a:p>
            <a:pPr marL="285750" indent="-285750">
              <a:buFontTx/>
              <a:buChar char="-"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"Правда и мифы о гипертонии! Или от гипертонии к нормальному давлению!" 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"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Нейропротекция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профилактика старения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мозга«</a:t>
            </a:r>
          </a:p>
          <a:p>
            <a:pPr marL="285750" indent="-285750">
              <a:buFontTx/>
              <a:buChar char="-"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"Онкология - не приговор" </a:t>
            </a:r>
            <a:r>
              <a:rPr lang="ru-RU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профессора кафедры онкологии КГМУ , доктора мед. наук, врача акушера-гинеколога-онколога НМИЦ эндокринологии (г. Москва) </a:t>
            </a:r>
            <a:r>
              <a:rPr lang="ru-RU" sz="16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Станоевич</a:t>
            </a:r>
            <a:r>
              <a:rPr lang="ru-RU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Ирины Васильевны</a:t>
            </a:r>
            <a:endParaRPr lang="ru-RU" sz="1600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Занятия школы остеопороза и остеоартрита </a:t>
            </a:r>
            <a:r>
              <a:rPr lang="ru-RU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доцента кафедры травматологии и ортопедии КГМУ, к.м.н. Лебедева Александра Юрьевича</a:t>
            </a:r>
            <a:endParaRPr lang="ru-RU" sz="1600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Итоговое мероприятие проекта - Фестиваль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ЗДОРОВЬЯ. Команды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выступят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личными презентациями о знаниях и навыках, полученных в ходе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0593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1185</TotalTime>
  <Words>877</Words>
  <Application>Microsoft Office PowerPoint</Application>
  <PresentationFormat>Экран (4:3)</PresentationFormat>
  <Paragraphs>91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Мы – женщины! Мы созидаем мир!</vt:lpstr>
      <vt:lpstr>Образовательный проект  "Возможности без границ»</vt:lpstr>
      <vt:lpstr>Образовательный проект  "Возможности без границ»</vt:lpstr>
      <vt:lpstr>Образовательный проект  "Возможности без границ»</vt:lpstr>
      <vt:lpstr>Образовательный проект  "Возможности без границ»</vt:lpstr>
      <vt:lpstr>Образовательный проект  "Возможности без границ»</vt:lpstr>
      <vt:lpstr>Образовательный проект  "Возможности без границ»</vt:lpstr>
      <vt:lpstr>Образовательный проект  "Возможности без границ»</vt:lpstr>
      <vt:lpstr>Образовательный проект  "Возможности без границ»</vt:lpstr>
      <vt:lpstr>Наши дорогие и любимые участницы!</vt:lpstr>
      <vt:lpstr>Презентация PowerPoint</vt:lpstr>
    </vt:vector>
  </TitlesOfParts>
  <Company>Asko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Diz2</dc:creator>
  <cp:lastModifiedBy>Дом под Солнцем</cp:lastModifiedBy>
  <cp:revision>56</cp:revision>
  <dcterms:created xsi:type="dcterms:W3CDTF">2023-11-17T12:49:11Z</dcterms:created>
  <dcterms:modified xsi:type="dcterms:W3CDTF">2025-02-07T12:23:25Z</dcterms:modified>
</cp:coreProperties>
</file>